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301" r:id="rId2"/>
    <p:sldId id="322" r:id="rId3"/>
    <p:sldId id="309" r:id="rId4"/>
    <p:sldId id="317" r:id="rId5"/>
    <p:sldId id="321" r:id="rId6"/>
    <p:sldId id="257" r:id="rId7"/>
    <p:sldId id="258" r:id="rId8"/>
    <p:sldId id="287" r:id="rId9"/>
    <p:sldId id="307" r:id="rId10"/>
    <p:sldId id="286" r:id="rId11"/>
    <p:sldId id="297" r:id="rId12"/>
    <p:sldId id="308" r:id="rId13"/>
    <p:sldId id="318" r:id="rId14"/>
    <p:sldId id="298" r:id="rId15"/>
    <p:sldId id="310" r:id="rId16"/>
    <p:sldId id="311" r:id="rId17"/>
    <p:sldId id="303" r:id="rId18"/>
    <p:sldId id="306" r:id="rId19"/>
    <p:sldId id="315" r:id="rId20"/>
    <p:sldId id="305" r:id="rId21"/>
    <p:sldId id="316" r:id="rId22"/>
    <p:sldId id="319" r:id="rId23"/>
    <p:sldId id="314" r:id="rId24"/>
    <p:sldId id="302" r:id="rId25"/>
    <p:sldId id="313" r:id="rId26"/>
    <p:sldId id="320" r:id="rId27"/>
    <p:sldId id="290" r:id="rId28"/>
    <p:sldId id="289" r:id="rId29"/>
    <p:sldId id="294" r:id="rId30"/>
    <p:sldId id="29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4"/>
    <p:restoredTop sz="96113"/>
  </p:normalViewPr>
  <p:slideViewPr>
    <p:cSldViewPr snapToGrid="0">
      <p:cViewPr varScale="1">
        <p:scale>
          <a:sx n="175" d="100"/>
          <a:sy n="175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29924-BCEC-44B2-A453-E3C046A7C080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CFBF95-8A49-4566-8E14-E0B7A1869AB4}">
      <dgm:prSet/>
      <dgm:spPr/>
      <dgm:t>
        <a:bodyPr/>
        <a:lstStyle/>
        <a:p>
          <a:r>
            <a:rPr lang="en-US"/>
            <a:t>Decision-making rather than estimation</a:t>
          </a:r>
        </a:p>
      </dgm:t>
    </dgm:pt>
    <dgm:pt modelId="{6D284BD0-27C7-4D20-A700-4BE52556F59B}" type="parTrans" cxnId="{A8F2DE34-5EBF-4B36-8DB6-DAAB9BA0A635}">
      <dgm:prSet/>
      <dgm:spPr/>
      <dgm:t>
        <a:bodyPr/>
        <a:lstStyle/>
        <a:p>
          <a:endParaRPr lang="en-US"/>
        </a:p>
      </dgm:t>
    </dgm:pt>
    <dgm:pt modelId="{A1841968-7D55-4640-9938-3C785C6BF5D7}" type="sibTrans" cxnId="{A8F2DE34-5EBF-4B36-8DB6-DAAB9BA0A635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08676131-2930-430B-AA1B-BF6E3EF9ACC9}">
      <dgm:prSet/>
      <dgm:spPr/>
      <dgm:t>
        <a:bodyPr/>
        <a:lstStyle/>
        <a:p>
          <a:r>
            <a:rPr lang="en-US"/>
            <a:t>Binary classification</a:t>
          </a:r>
        </a:p>
      </dgm:t>
    </dgm:pt>
    <dgm:pt modelId="{80E26037-AC7E-47B8-94CE-229320DA47CB}" type="parTrans" cxnId="{2DDCBFE0-958F-45B5-A863-7047C80AE437}">
      <dgm:prSet/>
      <dgm:spPr/>
      <dgm:t>
        <a:bodyPr/>
        <a:lstStyle/>
        <a:p>
          <a:endParaRPr lang="en-US"/>
        </a:p>
      </dgm:t>
    </dgm:pt>
    <dgm:pt modelId="{97F0CBBB-B3B9-4901-BCFD-A09AA75068C5}" type="sibTrans" cxnId="{2DDCBFE0-958F-45B5-A863-7047C80AE437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D3411816-B57C-4E9C-94A2-7915311C9869}">
      <dgm:prSet/>
      <dgm:spPr/>
      <dgm:t>
        <a:bodyPr/>
        <a:lstStyle/>
        <a:p>
          <a:r>
            <a:rPr lang="en-US"/>
            <a:t>Image classification </a:t>
          </a:r>
        </a:p>
      </dgm:t>
    </dgm:pt>
    <dgm:pt modelId="{DF344748-B586-4659-BE87-AB2FA1580E9F}" type="parTrans" cxnId="{5FF650B7-3058-4232-B6E7-5CD78BB58817}">
      <dgm:prSet/>
      <dgm:spPr/>
      <dgm:t>
        <a:bodyPr/>
        <a:lstStyle/>
        <a:p>
          <a:endParaRPr lang="en-US"/>
        </a:p>
      </dgm:t>
    </dgm:pt>
    <dgm:pt modelId="{D14D6688-1BBA-4A4A-B861-83664737BE82}" type="sibTrans" cxnId="{5FF650B7-3058-4232-B6E7-5CD78BB58817}">
      <dgm:prSet/>
      <dgm:spPr/>
      <dgm:t>
        <a:bodyPr/>
        <a:lstStyle/>
        <a:p>
          <a:endParaRPr lang="en-US"/>
        </a:p>
      </dgm:t>
    </dgm:pt>
    <dgm:pt modelId="{71ABB47B-7BAB-474E-9526-DC5023CCE0A0}">
      <dgm:prSet/>
      <dgm:spPr/>
      <dgm:t>
        <a:bodyPr/>
        <a:lstStyle/>
        <a:p>
          <a:r>
            <a:rPr lang="en-US"/>
            <a:t>Loan approval</a:t>
          </a:r>
        </a:p>
      </dgm:t>
    </dgm:pt>
    <dgm:pt modelId="{63DE5D69-0D20-46C4-99FB-B1C7EB55B749}" type="parTrans" cxnId="{81088A31-8B61-4D63-87C2-423E644E5523}">
      <dgm:prSet/>
      <dgm:spPr/>
      <dgm:t>
        <a:bodyPr/>
        <a:lstStyle/>
        <a:p>
          <a:endParaRPr lang="en-US"/>
        </a:p>
      </dgm:t>
    </dgm:pt>
    <dgm:pt modelId="{752AAE42-FC6B-462F-84BF-76C96DAEC991}" type="sibTrans" cxnId="{81088A31-8B61-4D63-87C2-423E644E5523}">
      <dgm:prSet/>
      <dgm:spPr/>
      <dgm:t>
        <a:bodyPr/>
        <a:lstStyle/>
        <a:p>
          <a:endParaRPr lang="en-US"/>
        </a:p>
      </dgm:t>
    </dgm:pt>
    <dgm:pt modelId="{57CEA119-BADD-4BBF-9F16-D766558E3837}">
      <dgm:prSet/>
      <dgm:spPr/>
      <dgm:t>
        <a:bodyPr/>
        <a:lstStyle/>
        <a:p>
          <a:r>
            <a:rPr lang="en-US"/>
            <a:t>Ham or spam</a:t>
          </a:r>
        </a:p>
      </dgm:t>
    </dgm:pt>
    <dgm:pt modelId="{40532625-7C21-4699-895A-1D4B8B1E6E47}" type="parTrans" cxnId="{4E127EBC-7748-41C3-AC17-B253C0B62DD9}">
      <dgm:prSet/>
      <dgm:spPr/>
      <dgm:t>
        <a:bodyPr/>
        <a:lstStyle/>
        <a:p>
          <a:endParaRPr lang="en-US"/>
        </a:p>
      </dgm:t>
    </dgm:pt>
    <dgm:pt modelId="{320AC923-6AB0-45AB-83A8-2F585698A61E}" type="sibTrans" cxnId="{4E127EBC-7748-41C3-AC17-B253C0B62DD9}">
      <dgm:prSet/>
      <dgm:spPr/>
      <dgm:t>
        <a:bodyPr/>
        <a:lstStyle/>
        <a:p>
          <a:endParaRPr lang="en-US"/>
        </a:p>
      </dgm:t>
    </dgm:pt>
    <dgm:pt modelId="{687E6CC9-C368-4EDA-BA18-EA026FF7E813}">
      <dgm:prSet/>
      <dgm:spPr/>
      <dgm:t>
        <a:bodyPr/>
        <a:lstStyle/>
        <a:p>
          <a:r>
            <a:rPr lang="en-US" dirty="0"/>
            <a:t>Sports predicting: win or lose</a:t>
          </a:r>
        </a:p>
      </dgm:t>
    </dgm:pt>
    <dgm:pt modelId="{3EFDFBAE-86FB-4082-A39A-CBAE3BD431D6}" type="parTrans" cxnId="{DF965F08-4352-411A-B1BF-B7193C151F23}">
      <dgm:prSet/>
      <dgm:spPr/>
      <dgm:t>
        <a:bodyPr/>
        <a:lstStyle/>
        <a:p>
          <a:endParaRPr lang="en-US"/>
        </a:p>
      </dgm:t>
    </dgm:pt>
    <dgm:pt modelId="{545DCEF3-F712-44FB-8728-9AF3E0804B2A}" type="sibTrans" cxnId="{DF965F08-4352-411A-B1BF-B7193C151F23}">
      <dgm:prSet/>
      <dgm:spPr/>
      <dgm:t>
        <a:bodyPr/>
        <a:lstStyle/>
        <a:p>
          <a:endParaRPr lang="en-US"/>
        </a:p>
      </dgm:t>
    </dgm:pt>
    <dgm:pt modelId="{83704952-8DF4-4AAA-BEEC-990FEBD0F3EB}">
      <dgm:prSet/>
      <dgm:spPr/>
      <dgm:t>
        <a:bodyPr/>
        <a:lstStyle/>
        <a:p>
          <a:r>
            <a:rPr lang="en-US"/>
            <a:t>Multiclass Classification </a:t>
          </a:r>
        </a:p>
      </dgm:t>
    </dgm:pt>
    <dgm:pt modelId="{FBBD0512-4568-40A8-A42C-297DEC0AD57B}" type="parTrans" cxnId="{4A041B4E-234C-41F0-9746-E9A5B424DBD4}">
      <dgm:prSet/>
      <dgm:spPr/>
      <dgm:t>
        <a:bodyPr/>
        <a:lstStyle/>
        <a:p>
          <a:endParaRPr lang="en-US"/>
        </a:p>
      </dgm:t>
    </dgm:pt>
    <dgm:pt modelId="{E622A3BF-AF43-4460-9EF2-B8ED590A2CE1}" type="sibTrans" cxnId="{4A041B4E-234C-41F0-9746-E9A5B424DBD4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95264398-0035-4297-A12F-A036DB162F16}">
      <dgm:prSet/>
      <dgm:spPr/>
      <dgm:t>
        <a:bodyPr/>
        <a:lstStyle/>
        <a:p>
          <a:r>
            <a:rPr lang="en-US"/>
            <a:t>Disease diagnosis (Covid vs viral vs bacterial)</a:t>
          </a:r>
        </a:p>
      </dgm:t>
    </dgm:pt>
    <dgm:pt modelId="{7F1C9291-0F1D-4F54-A27C-E1805EB1CABF}" type="parTrans" cxnId="{D38DCD76-374D-4233-B9FB-8B83351E5938}">
      <dgm:prSet/>
      <dgm:spPr/>
      <dgm:t>
        <a:bodyPr/>
        <a:lstStyle/>
        <a:p>
          <a:endParaRPr lang="en-US"/>
        </a:p>
      </dgm:t>
    </dgm:pt>
    <dgm:pt modelId="{FC695803-8D73-44B4-975B-99A748EAE696}" type="sibTrans" cxnId="{D38DCD76-374D-4233-B9FB-8B83351E5938}">
      <dgm:prSet/>
      <dgm:spPr/>
      <dgm:t>
        <a:bodyPr/>
        <a:lstStyle/>
        <a:p>
          <a:endParaRPr lang="en-US"/>
        </a:p>
      </dgm:t>
    </dgm:pt>
    <dgm:pt modelId="{4D85F6C4-3976-4A5A-B6F5-F860DC1D8BDE}">
      <dgm:prSet/>
      <dgm:spPr/>
      <dgm:t>
        <a:bodyPr/>
        <a:lstStyle/>
        <a:p>
          <a:r>
            <a:rPr lang="en-US"/>
            <a:t>Identifying Anomalies or Rare Events</a:t>
          </a:r>
        </a:p>
      </dgm:t>
    </dgm:pt>
    <dgm:pt modelId="{12A1E042-6D7E-46C0-B6E2-971897869E59}" type="parTrans" cxnId="{C70034AE-415D-4D56-A1E4-2A4C289ECB79}">
      <dgm:prSet/>
      <dgm:spPr/>
      <dgm:t>
        <a:bodyPr/>
        <a:lstStyle/>
        <a:p>
          <a:endParaRPr lang="en-US"/>
        </a:p>
      </dgm:t>
    </dgm:pt>
    <dgm:pt modelId="{C7C451BC-91D1-4982-9F20-D7BCF19ECBEF}" type="sibTrans" cxnId="{C70034AE-415D-4D56-A1E4-2A4C289ECB79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87B817DE-FBD0-46F0-A6E8-026521BE5BA0}">
      <dgm:prSet/>
      <dgm:spPr/>
      <dgm:t>
        <a:bodyPr/>
        <a:lstStyle/>
        <a:p>
          <a:r>
            <a:rPr lang="en-US"/>
            <a:t>Fraud Detection</a:t>
          </a:r>
        </a:p>
      </dgm:t>
    </dgm:pt>
    <dgm:pt modelId="{68E18AD6-E860-4145-86D0-2E06887A3C22}" type="parTrans" cxnId="{36A73540-3E6B-4219-8534-37B3ABEC50DC}">
      <dgm:prSet/>
      <dgm:spPr/>
      <dgm:t>
        <a:bodyPr/>
        <a:lstStyle/>
        <a:p>
          <a:endParaRPr lang="en-US"/>
        </a:p>
      </dgm:t>
    </dgm:pt>
    <dgm:pt modelId="{23788144-00F1-4C51-8176-E35837A852B5}" type="sibTrans" cxnId="{36A73540-3E6B-4219-8534-37B3ABEC50DC}">
      <dgm:prSet/>
      <dgm:spPr/>
      <dgm:t>
        <a:bodyPr/>
        <a:lstStyle/>
        <a:p>
          <a:endParaRPr lang="en-US"/>
        </a:p>
      </dgm:t>
    </dgm:pt>
    <dgm:pt modelId="{B6A0BCCF-7D97-4F47-B902-A3B9BBC2FACE}">
      <dgm:prSet/>
      <dgm:spPr/>
      <dgm:t>
        <a:bodyPr/>
        <a:lstStyle/>
        <a:p>
          <a:r>
            <a:rPr lang="en-US"/>
            <a:t>Network intrusion detection(normal traffic vs. attack)</a:t>
          </a:r>
        </a:p>
      </dgm:t>
    </dgm:pt>
    <dgm:pt modelId="{3BC9D14D-3A28-4A19-9A1F-4F9D62F8F8AA}" type="parTrans" cxnId="{AAFC694F-0FCA-420D-88E9-A263BC079DEB}">
      <dgm:prSet/>
      <dgm:spPr/>
      <dgm:t>
        <a:bodyPr/>
        <a:lstStyle/>
        <a:p>
          <a:endParaRPr lang="en-US"/>
        </a:p>
      </dgm:t>
    </dgm:pt>
    <dgm:pt modelId="{CC61908D-8E68-414C-A7C1-A3C3BCBE45D8}" type="sibTrans" cxnId="{AAFC694F-0FCA-420D-88E9-A263BC079DEB}">
      <dgm:prSet/>
      <dgm:spPr/>
      <dgm:t>
        <a:bodyPr/>
        <a:lstStyle/>
        <a:p>
          <a:endParaRPr lang="en-US"/>
        </a:p>
      </dgm:t>
    </dgm:pt>
    <dgm:pt modelId="{45D40ACC-6248-4733-8ABA-F8881480C74D}">
      <dgm:prSet/>
      <dgm:spPr/>
      <dgm:t>
        <a:bodyPr/>
        <a:lstStyle/>
        <a:p>
          <a:r>
            <a:rPr lang="en-US"/>
            <a:t>Medical Diagnosis and Healthcare Predictions</a:t>
          </a:r>
        </a:p>
      </dgm:t>
    </dgm:pt>
    <dgm:pt modelId="{0A5DE4F8-97B6-4504-983A-00294B3D681E}" type="parTrans" cxnId="{2D28565A-2D63-408A-ADC1-CBCDAF06DD71}">
      <dgm:prSet/>
      <dgm:spPr/>
      <dgm:t>
        <a:bodyPr/>
        <a:lstStyle/>
        <a:p>
          <a:endParaRPr lang="en-US"/>
        </a:p>
      </dgm:t>
    </dgm:pt>
    <dgm:pt modelId="{889B8DFD-AE32-41DF-B8AF-670CCCF9BC0C}" type="sibTrans" cxnId="{2D28565A-2D63-408A-ADC1-CBCDAF06DD71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C5AFC755-6C3A-4070-8381-8A52BC47A83C}">
      <dgm:prSet/>
      <dgm:spPr/>
      <dgm:t>
        <a:bodyPr/>
        <a:lstStyle/>
        <a:p>
          <a:r>
            <a:rPr lang="en-US"/>
            <a:t>Cancer, CKD, Diabetics </a:t>
          </a:r>
        </a:p>
      </dgm:t>
    </dgm:pt>
    <dgm:pt modelId="{FD6453D7-1E72-4696-94C1-28BE87C5248C}" type="parTrans" cxnId="{CAC2D9DF-4379-43A5-8648-299B8AB56359}">
      <dgm:prSet/>
      <dgm:spPr/>
      <dgm:t>
        <a:bodyPr/>
        <a:lstStyle/>
        <a:p>
          <a:endParaRPr lang="en-US"/>
        </a:p>
      </dgm:t>
    </dgm:pt>
    <dgm:pt modelId="{03988412-53C2-408E-A1A9-F9B384C6DCC7}" type="sibTrans" cxnId="{CAC2D9DF-4379-43A5-8648-299B8AB56359}">
      <dgm:prSet/>
      <dgm:spPr/>
      <dgm:t>
        <a:bodyPr/>
        <a:lstStyle/>
        <a:p>
          <a:endParaRPr lang="en-US"/>
        </a:p>
      </dgm:t>
    </dgm:pt>
    <dgm:pt modelId="{C1770D69-857C-478D-A29C-F1ED7F2CB75A}">
      <dgm:prSet/>
      <dgm:spPr/>
      <dgm:t>
        <a:bodyPr/>
        <a:lstStyle/>
        <a:p>
          <a:r>
            <a:rPr lang="en-US"/>
            <a:t>Sentiment Analysis</a:t>
          </a:r>
        </a:p>
      </dgm:t>
    </dgm:pt>
    <dgm:pt modelId="{81809FD8-256E-47EA-943E-375B55691185}" type="parTrans" cxnId="{8B78EFF5-A295-431F-946E-E1AAA59E8FD0}">
      <dgm:prSet/>
      <dgm:spPr/>
      <dgm:t>
        <a:bodyPr/>
        <a:lstStyle/>
        <a:p>
          <a:endParaRPr lang="en-US"/>
        </a:p>
      </dgm:t>
    </dgm:pt>
    <dgm:pt modelId="{1F3CED0C-FEE9-4338-9455-714B1F395411}" type="sibTrans" cxnId="{8B78EFF5-A295-431F-946E-E1AAA59E8FD0}">
      <dgm:prSet phldrT="6"/>
      <dgm:spPr/>
      <dgm:t>
        <a:bodyPr/>
        <a:lstStyle/>
        <a:p>
          <a:r>
            <a:rPr lang="en-US"/>
            <a:t>6</a:t>
          </a:r>
        </a:p>
      </dgm:t>
    </dgm:pt>
    <dgm:pt modelId="{63C5D303-43EC-4BED-A908-00A3DE507598}">
      <dgm:prSet/>
      <dgm:spPr/>
      <dgm:t>
        <a:bodyPr/>
        <a:lstStyle/>
        <a:p>
          <a:r>
            <a:rPr lang="en-US"/>
            <a:t>Negative, positive, neural </a:t>
          </a:r>
        </a:p>
      </dgm:t>
    </dgm:pt>
    <dgm:pt modelId="{12628C0B-0C4A-4009-AD09-7BB791F43750}" type="parTrans" cxnId="{FB32CB4E-DF98-44B8-940A-D01CD2BFC7FD}">
      <dgm:prSet/>
      <dgm:spPr/>
      <dgm:t>
        <a:bodyPr/>
        <a:lstStyle/>
        <a:p>
          <a:endParaRPr lang="en-US"/>
        </a:p>
      </dgm:t>
    </dgm:pt>
    <dgm:pt modelId="{ABBC757A-4D7B-480F-AC1C-6785C74C5937}" type="sibTrans" cxnId="{FB32CB4E-DF98-44B8-940A-D01CD2BFC7FD}">
      <dgm:prSet/>
      <dgm:spPr/>
      <dgm:t>
        <a:bodyPr/>
        <a:lstStyle/>
        <a:p>
          <a:endParaRPr lang="en-US"/>
        </a:p>
      </dgm:t>
    </dgm:pt>
    <dgm:pt modelId="{4B423537-15CC-4E78-A5AE-46366BFB04E5}">
      <dgm:prSet/>
      <dgm:spPr/>
      <dgm:t>
        <a:bodyPr/>
        <a:lstStyle/>
        <a:p>
          <a:r>
            <a:rPr lang="en-US"/>
            <a:t>Text Classification</a:t>
          </a:r>
        </a:p>
      </dgm:t>
    </dgm:pt>
    <dgm:pt modelId="{2B216C4B-4C9C-45EE-B0DE-00D09E0757AD}" type="parTrans" cxnId="{C4E69779-ED2A-4BBC-A776-10209D455AF2}">
      <dgm:prSet/>
      <dgm:spPr/>
      <dgm:t>
        <a:bodyPr/>
        <a:lstStyle/>
        <a:p>
          <a:endParaRPr lang="en-US"/>
        </a:p>
      </dgm:t>
    </dgm:pt>
    <dgm:pt modelId="{FD4FBCDE-0535-4AD5-A517-4C7F40334450}" type="sibTrans" cxnId="{C4E69779-ED2A-4BBC-A776-10209D455AF2}">
      <dgm:prSet phldrT="7"/>
      <dgm:spPr/>
      <dgm:t>
        <a:bodyPr/>
        <a:lstStyle/>
        <a:p>
          <a:r>
            <a:rPr lang="en-US"/>
            <a:t>7</a:t>
          </a:r>
        </a:p>
      </dgm:t>
    </dgm:pt>
    <dgm:pt modelId="{44429E24-1970-4F5D-AD1F-6DB095E8B29A}">
      <dgm:prSet/>
      <dgm:spPr/>
      <dgm:t>
        <a:bodyPr/>
        <a:lstStyle/>
        <a:p>
          <a:r>
            <a:rPr lang="en-US"/>
            <a:t>Sports, political, entrainment </a:t>
          </a:r>
        </a:p>
      </dgm:t>
    </dgm:pt>
    <dgm:pt modelId="{D2B58736-D6DC-41CC-BCBF-59145FD35423}" type="parTrans" cxnId="{C15BE9F4-1427-461C-9264-18E31F45DA8F}">
      <dgm:prSet/>
      <dgm:spPr/>
      <dgm:t>
        <a:bodyPr/>
        <a:lstStyle/>
        <a:p>
          <a:endParaRPr lang="en-US"/>
        </a:p>
      </dgm:t>
    </dgm:pt>
    <dgm:pt modelId="{BB619C74-AEDD-4470-806C-EBBFB34777CF}" type="sibTrans" cxnId="{C15BE9F4-1427-461C-9264-18E31F45DA8F}">
      <dgm:prSet/>
      <dgm:spPr/>
      <dgm:t>
        <a:bodyPr/>
        <a:lstStyle/>
        <a:p>
          <a:endParaRPr lang="en-US"/>
        </a:p>
      </dgm:t>
    </dgm:pt>
    <dgm:pt modelId="{AED70465-D32F-4D91-98FB-363916C260B2}">
      <dgm:prSet/>
      <dgm:spPr/>
      <dgm:t>
        <a:bodyPr/>
        <a:lstStyle/>
        <a:p>
          <a:r>
            <a:rPr lang="en-US"/>
            <a:t>Speech and Audio Classification</a:t>
          </a:r>
        </a:p>
      </dgm:t>
    </dgm:pt>
    <dgm:pt modelId="{59FC6223-DC57-496E-8C37-22344C15AC8E}" type="parTrans" cxnId="{119143DC-A196-4A3C-B254-2F80CCF02FCA}">
      <dgm:prSet/>
      <dgm:spPr/>
      <dgm:t>
        <a:bodyPr/>
        <a:lstStyle/>
        <a:p>
          <a:endParaRPr lang="en-US"/>
        </a:p>
      </dgm:t>
    </dgm:pt>
    <dgm:pt modelId="{77A0C4A4-2B2F-4A13-AAE9-78F0F3EE5801}" type="sibTrans" cxnId="{119143DC-A196-4A3C-B254-2F80CCF02FCA}">
      <dgm:prSet phldrT="8"/>
      <dgm:spPr/>
      <dgm:t>
        <a:bodyPr/>
        <a:lstStyle/>
        <a:p>
          <a:r>
            <a:rPr lang="en-US"/>
            <a:t>8</a:t>
          </a:r>
        </a:p>
      </dgm:t>
    </dgm:pt>
    <dgm:pt modelId="{40110849-5537-4B97-9B05-A7439D4DF259}">
      <dgm:prSet/>
      <dgm:spPr/>
      <dgm:t>
        <a:bodyPr/>
        <a:lstStyle/>
        <a:p>
          <a:r>
            <a:rPr lang="en-US"/>
            <a:t>Customer Behavior</a:t>
          </a:r>
        </a:p>
      </dgm:t>
    </dgm:pt>
    <dgm:pt modelId="{EF8689BA-BF58-412F-964C-9BE0B4FB4376}" type="parTrans" cxnId="{48C6DB19-76FA-4A68-9FA4-E7415AD42B8E}">
      <dgm:prSet/>
      <dgm:spPr/>
      <dgm:t>
        <a:bodyPr/>
        <a:lstStyle/>
        <a:p>
          <a:endParaRPr lang="en-US"/>
        </a:p>
      </dgm:t>
    </dgm:pt>
    <dgm:pt modelId="{110E4160-245B-4445-9D26-8C1AD5D2FA28}" type="sibTrans" cxnId="{48C6DB19-76FA-4A68-9FA4-E7415AD42B8E}">
      <dgm:prSet phldrT="9"/>
      <dgm:spPr/>
      <dgm:t>
        <a:bodyPr/>
        <a:lstStyle/>
        <a:p>
          <a:r>
            <a:rPr lang="en-US"/>
            <a:t>9</a:t>
          </a:r>
        </a:p>
      </dgm:t>
    </dgm:pt>
    <dgm:pt modelId="{D627180C-68E5-4DC1-BB09-B35D254A6D17}">
      <dgm:prSet/>
      <dgm:spPr/>
      <dgm:t>
        <a:bodyPr/>
        <a:lstStyle/>
        <a:p>
          <a:r>
            <a:rPr lang="en-US" dirty="0"/>
            <a:t>Churn</a:t>
          </a:r>
        </a:p>
      </dgm:t>
    </dgm:pt>
    <dgm:pt modelId="{DEA601FA-EC12-4C31-8D37-6692182CE0BD}" type="parTrans" cxnId="{2AD9D440-4E6C-4D1B-845C-4B98251B24CB}">
      <dgm:prSet/>
      <dgm:spPr/>
      <dgm:t>
        <a:bodyPr/>
        <a:lstStyle/>
        <a:p>
          <a:endParaRPr lang="en-US"/>
        </a:p>
      </dgm:t>
    </dgm:pt>
    <dgm:pt modelId="{EF55FEEF-FEF7-4A5E-B527-5FE4D3753FFE}" type="sibTrans" cxnId="{2AD9D440-4E6C-4D1B-845C-4B98251B24CB}">
      <dgm:prSet/>
      <dgm:spPr/>
      <dgm:t>
        <a:bodyPr/>
        <a:lstStyle/>
        <a:p>
          <a:endParaRPr lang="en-US"/>
        </a:p>
      </dgm:t>
    </dgm:pt>
    <dgm:pt modelId="{99E83949-CA04-4FC7-B00A-1D382679F178}">
      <dgm:prSet/>
      <dgm:spPr/>
      <dgm:t>
        <a:bodyPr/>
        <a:lstStyle/>
        <a:p>
          <a:r>
            <a:rPr lang="en-US"/>
            <a:t>Risk Assessment</a:t>
          </a:r>
        </a:p>
      </dgm:t>
    </dgm:pt>
    <dgm:pt modelId="{3358ADB0-2A3E-48A6-8BB7-1FCF90744E06}" type="parTrans" cxnId="{DD83FDE5-33EF-4842-93AA-86D499766ED0}">
      <dgm:prSet/>
      <dgm:spPr/>
      <dgm:t>
        <a:bodyPr/>
        <a:lstStyle/>
        <a:p>
          <a:endParaRPr lang="en-US"/>
        </a:p>
      </dgm:t>
    </dgm:pt>
    <dgm:pt modelId="{634FF5A5-39E9-49EF-9BD1-B5BF4B59034C}" type="sibTrans" cxnId="{DD83FDE5-33EF-4842-93AA-86D499766ED0}">
      <dgm:prSet phldrT="10"/>
      <dgm:spPr/>
      <dgm:t>
        <a:bodyPr/>
        <a:lstStyle/>
        <a:p>
          <a:r>
            <a:rPr lang="en-US"/>
            <a:t>10</a:t>
          </a:r>
        </a:p>
      </dgm:t>
    </dgm:pt>
    <dgm:pt modelId="{50DDB81D-CA7F-42E4-A1E2-84735A578D96}">
      <dgm:prSet/>
      <dgm:spPr/>
      <dgm:t>
        <a:bodyPr/>
        <a:lstStyle/>
        <a:p>
          <a:r>
            <a:rPr lang="en-US"/>
            <a:t>High risk, low risk </a:t>
          </a:r>
        </a:p>
      </dgm:t>
    </dgm:pt>
    <dgm:pt modelId="{C290D8DC-5813-459B-B047-146331E8E900}" type="parTrans" cxnId="{356A5B26-3803-420F-A772-EFB39BA8DF84}">
      <dgm:prSet/>
      <dgm:spPr/>
      <dgm:t>
        <a:bodyPr/>
        <a:lstStyle/>
        <a:p>
          <a:endParaRPr lang="en-US"/>
        </a:p>
      </dgm:t>
    </dgm:pt>
    <dgm:pt modelId="{CA054788-BF25-428C-A1B4-37667FE8DE42}" type="sibTrans" cxnId="{356A5B26-3803-420F-A772-EFB39BA8DF84}">
      <dgm:prSet/>
      <dgm:spPr/>
      <dgm:t>
        <a:bodyPr/>
        <a:lstStyle/>
        <a:p>
          <a:endParaRPr lang="en-US"/>
        </a:p>
      </dgm:t>
    </dgm:pt>
    <dgm:pt modelId="{39C72731-B7D3-2744-8179-8529550BBC50}">
      <dgm:prSet/>
      <dgm:spPr/>
      <dgm:t>
        <a:bodyPr/>
        <a:lstStyle/>
        <a:p>
          <a:r>
            <a:rPr lang="en-US" dirty="0"/>
            <a:t>Will buy  our products/services? </a:t>
          </a:r>
        </a:p>
      </dgm:t>
    </dgm:pt>
    <dgm:pt modelId="{19131BC2-D122-9B4F-9D3B-AFA7B9244A40}" type="parTrans" cxnId="{C5F4EA26-2B8A-B447-BA34-9FC4CFAFFDF2}">
      <dgm:prSet/>
      <dgm:spPr/>
      <dgm:t>
        <a:bodyPr/>
        <a:lstStyle/>
        <a:p>
          <a:endParaRPr lang="en-US"/>
        </a:p>
      </dgm:t>
    </dgm:pt>
    <dgm:pt modelId="{59EE3945-4024-4C4A-9FED-D9D3AC0891D3}" type="sibTrans" cxnId="{C5F4EA26-2B8A-B447-BA34-9FC4CFAFFDF2}">
      <dgm:prSet/>
      <dgm:spPr/>
      <dgm:t>
        <a:bodyPr/>
        <a:lstStyle/>
        <a:p>
          <a:endParaRPr lang="en-US"/>
        </a:p>
      </dgm:t>
    </dgm:pt>
    <dgm:pt modelId="{D5D213C7-804E-7B4D-8D52-A0AD70FB3C4A}" type="pres">
      <dgm:prSet presAssocID="{61F29924-BCEC-44B2-A453-E3C046A7C080}" presName="linearFlow" presStyleCnt="0">
        <dgm:presLayoutVars>
          <dgm:dir/>
          <dgm:animLvl val="lvl"/>
          <dgm:resizeHandles val="exact"/>
        </dgm:presLayoutVars>
      </dgm:prSet>
      <dgm:spPr/>
    </dgm:pt>
    <dgm:pt modelId="{083B0AC3-0349-A549-A5B7-DA9C293C9DA9}" type="pres">
      <dgm:prSet presAssocID="{7BCFBF95-8A49-4566-8E14-E0B7A1869AB4}" presName="compositeNode" presStyleCnt="0"/>
      <dgm:spPr/>
    </dgm:pt>
    <dgm:pt modelId="{A503DBDE-AB21-1947-9E9D-6532F2D8A09A}" type="pres">
      <dgm:prSet presAssocID="{7BCFBF95-8A49-4566-8E14-E0B7A1869AB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C6B8EDE-5EAC-864A-913F-65D8018EADEA}" type="pres">
      <dgm:prSet presAssocID="{7BCFBF95-8A49-4566-8E14-E0B7A1869AB4}" presName="parSh" presStyleCnt="0"/>
      <dgm:spPr/>
    </dgm:pt>
    <dgm:pt modelId="{2F794E7D-E492-5143-8D63-38F72CB3457B}" type="pres">
      <dgm:prSet presAssocID="{7BCFBF95-8A49-4566-8E14-E0B7A1869AB4}" presName="lineNode" presStyleLbl="alignAccFollowNode1" presStyleIdx="0" presStyleCnt="30"/>
      <dgm:spPr/>
    </dgm:pt>
    <dgm:pt modelId="{DC5D9143-532A-D249-9889-F048CE087ABE}" type="pres">
      <dgm:prSet presAssocID="{7BCFBF95-8A49-4566-8E14-E0B7A1869AB4}" presName="lineArrowNode" presStyleLbl="alignAccFollowNode1" presStyleIdx="1" presStyleCnt="30"/>
      <dgm:spPr/>
    </dgm:pt>
    <dgm:pt modelId="{8B03E352-F160-DF4F-A9E1-AEE9C938D9E1}" type="pres">
      <dgm:prSet presAssocID="{A1841968-7D55-4640-9938-3C785C6BF5D7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3C68BCD1-207B-0C42-A618-FC066915276C}" type="pres">
      <dgm:prSet presAssocID="{A1841968-7D55-4640-9938-3C785C6BF5D7}" presName="spacerBetweenCircleAndCallout" presStyleCnt="0">
        <dgm:presLayoutVars/>
      </dgm:prSet>
      <dgm:spPr/>
    </dgm:pt>
    <dgm:pt modelId="{DA547FE9-0702-154F-BEEF-4F6AF208473C}" type="pres">
      <dgm:prSet presAssocID="{7BCFBF95-8A49-4566-8E14-E0B7A1869AB4}" presName="nodeText" presStyleLbl="alignAccFollowNode1" presStyleIdx="2" presStyleCnt="30">
        <dgm:presLayoutVars>
          <dgm:bulletEnabled val="1"/>
        </dgm:presLayoutVars>
      </dgm:prSet>
      <dgm:spPr/>
    </dgm:pt>
    <dgm:pt modelId="{F3971FAE-6117-C041-8A59-64D92026C4F5}" type="pres">
      <dgm:prSet presAssocID="{A1841968-7D55-4640-9938-3C785C6BF5D7}" presName="sibTransComposite" presStyleCnt="0"/>
      <dgm:spPr/>
    </dgm:pt>
    <dgm:pt modelId="{6CCF1673-8E17-3B4A-97B1-171A9133C14B}" type="pres">
      <dgm:prSet presAssocID="{08676131-2930-430B-AA1B-BF6E3EF9ACC9}" presName="compositeNode" presStyleCnt="0"/>
      <dgm:spPr/>
    </dgm:pt>
    <dgm:pt modelId="{265F3362-2ACA-FA49-A32A-A1F14655849D}" type="pres">
      <dgm:prSet presAssocID="{08676131-2930-430B-AA1B-BF6E3EF9ACC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78D4ADDC-DD3D-FA44-8ECA-F31A0DCD104D}" type="pres">
      <dgm:prSet presAssocID="{08676131-2930-430B-AA1B-BF6E3EF9ACC9}" presName="parSh" presStyleCnt="0"/>
      <dgm:spPr/>
    </dgm:pt>
    <dgm:pt modelId="{DFB00FE6-E740-6B46-8399-8118216257E5}" type="pres">
      <dgm:prSet presAssocID="{08676131-2930-430B-AA1B-BF6E3EF9ACC9}" presName="lineNode" presStyleLbl="alignAccFollowNode1" presStyleIdx="3" presStyleCnt="30"/>
      <dgm:spPr/>
    </dgm:pt>
    <dgm:pt modelId="{A0E55075-C783-F64C-B92E-818BE5DDE21C}" type="pres">
      <dgm:prSet presAssocID="{08676131-2930-430B-AA1B-BF6E3EF9ACC9}" presName="lineArrowNode" presStyleLbl="alignAccFollowNode1" presStyleIdx="4" presStyleCnt="30"/>
      <dgm:spPr/>
    </dgm:pt>
    <dgm:pt modelId="{72865C4B-DDFD-FE4F-9285-78CD10644B6C}" type="pres">
      <dgm:prSet presAssocID="{97F0CBBB-B3B9-4901-BCFD-A09AA75068C5}" presName="sibTransNodeCircle" presStyleLbl="alignNode1" presStyleIdx="1" presStyleCnt="10">
        <dgm:presLayoutVars>
          <dgm:chMax val="0"/>
          <dgm:bulletEnabled/>
        </dgm:presLayoutVars>
      </dgm:prSet>
      <dgm:spPr/>
    </dgm:pt>
    <dgm:pt modelId="{5CA86C1A-AD2D-F04A-B8D1-9B32F84E63F2}" type="pres">
      <dgm:prSet presAssocID="{97F0CBBB-B3B9-4901-BCFD-A09AA75068C5}" presName="spacerBetweenCircleAndCallout" presStyleCnt="0">
        <dgm:presLayoutVars/>
      </dgm:prSet>
      <dgm:spPr/>
    </dgm:pt>
    <dgm:pt modelId="{FEF5411C-3A1C-F640-B0A8-1FA8E68B85FA}" type="pres">
      <dgm:prSet presAssocID="{08676131-2930-430B-AA1B-BF6E3EF9ACC9}" presName="nodeText" presStyleLbl="alignAccFollowNode1" presStyleIdx="5" presStyleCnt="30">
        <dgm:presLayoutVars>
          <dgm:bulletEnabled val="1"/>
        </dgm:presLayoutVars>
      </dgm:prSet>
      <dgm:spPr/>
    </dgm:pt>
    <dgm:pt modelId="{53192F0A-4B9F-4145-A0D9-7BE50204FA94}" type="pres">
      <dgm:prSet presAssocID="{97F0CBBB-B3B9-4901-BCFD-A09AA75068C5}" presName="sibTransComposite" presStyleCnt="0"/>
      <dgm:spPr/>
    </dgm:pt>
    <dgm:pt modelId="{22684B39-FDAE-BB41-9D94-7402C0FC038A}" type="pres">
      <dgm:prSet presAssocID="{83704952-8DF4-4AAA-BEEC-990FEBD0F3EB}" presName="compositeNode" presStyleCnt="0"/>
      <dgm:spPr/>
    </dgm:pt>
    <dgm:pt modelId="{D8689056-F90A-1341-8E79-84AB1B3E2183}" type="pres">
      <dgm:prSet presAssocID="{83704952-8DF4-4AAA-BEEC-990FEBD0F3E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2E2DB2D-8438-3B44-AF2C-41F441C8470F}" type="pres">
      <dgm:prSet presAssocID="{83704952-8DF4-4AAA-BEEC-990FEBD0F3EB}" presName="parSh" presStyleCnt="0"/>
      <dgm:spPr/>
    </dgm:pt>
    <dgm:pt modelId="{077D7A3F-0160-144C-AC47-FDB12A22B6AD}" type="pres">
      <dgm:prSet presAssocID="{83704952-8DF4-4AAA-BEEC-990FEBD0F3EB}" presName="lineNode" presStyleLbl="alignAccFollowNode1" presStyleIdx="6" presStyleCnt="30"/>
      <dgm:spPr/>
    </dgm:pt>
    <dgm:pt modelId="{C644C2D5-E9DD-0F4E-9ACF-300374B0BDC8}" type="pres">
      <dgm:prSet presAssocID="{83704952-8DF4-4AAA-BEEC-990FEBD0F3EB}" presName="lineArrowNode" presStyleLbl="alignAccFollowNode1" presStyleIdx="7" presStyleCnt="30"/>
      <dgm:spPr/>
    </dgm:pt>
    <dgm:pt modelId="{49FE6224-5DE6-3F46-99D2-D55AE0CF5AB2}" type="pres">
      <dgm:prSet presAssocID="{E622A3BF-AF43-4460-9EF2-B8ED590A2CE1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85D829C5-033D-B048-BDD7-5C3DC40FA496}" type="pres">
      <dgm:prSet presAssocID="{E622A3BF-AF43-4460-9EF2-B8ED590A2CE1}" presName="spacerBetweenCircleAndCallout" presStyleCnt="0">
        <dgm:presLayoutVars/>
      </dgm:prSet>
      <dgm:spPr/>
    </dgm:pt>
    <dgm:pt modelId="{9AB40EFD-A644-2E49-9EEA-7CBCD609D21B}" type="pres">
      <dgm:prSet presAssocID="{83704952-8DF4-4AAA-BEEC-990FEBD0F3EB}" presName="nodeText" presStyleLbl="alignAccFollowNode1" presStyleIdx="8" presStyleCnt="30">
        <dgm:presLayoutVars>
          <dgm:bulletEnabled val="1"/>
        </dgm:presLayoutVars>
      </dgm:prSet>
      <dgm:spPr/>
    </dgm:pt>
    <dgm:pt modelId="{9C353D4A-837C-E14D-AE29-349567816894}" type="pres">
      <dgm:prSet presAssocID="{E622A3BF-AF43-4460-9EF2-B8ED590A2CE1}" presName="sibTransComposite" presStyleCnt="0"/>
      <dgm:spPr/>
    </dgm:pt>
    <dgm:pt modelId="{232EB67B-47A0-E641-BB1B-14DD2B3C73ED}" type="pres">
      <dgm:prSet presAssocID="{4D85F6C4-3976-4A5A-B6F5-F860DC1D8BDE}" presName="compositeNode" presStyleCnt="0"/>
      <dgm:spPr/>
    </dgm:pt>
    <dgm:pt modelId="{F56C31E1-ABE9-1A4A-BEF1-F47C6C1548A3}" type="pres">
      <dgm:prSet presAssocID="{4D85F6C4-3976-4A5A-B6F5-F860DC1D8BD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3DDB8BB-713D-C944-9E5B-A62B943ECBFF}" type="pres">
      <dgm:prSet presAssocID="{4D85F6C4-3976-4A5A-B6F5-F860DC1D8BDE}" presName="parSh" presStyleCnt="0"/>
      <dgm:spPr/>
    </dgm:pt>
    <dgm:pt modelId="{43229C2A-97BC-B84C-B44F-A6BC6C3D4309}" type="pres">
      <dgm:prSet presAssocID="{4D85F6C4-3976-4A5A-B6F5-F860DC1D8BDE}" presName="lineNode" presStyleLbl="alignAccFollowNode1" presStyleIdx="9" presStyleCnt="30"/>
      <dgm:spPr/>
    </dgm:pt>
    <dgm:pt modelId="{560D2993-3EB6-C043-9862-25F1412F6E2F}" type="pres">
      <dgm:prSet presAssocID="{4D85F6C4-3976-4A5A-B6F5-F860DC1D8BDE}" presName="lineArrowNode" presStyleLbl="alignAccFollowNode1" presStyleIdx="10" presStyleCnt="30"/>
      <dgm:spPr/>
    </dgm:pt>
    <dgm:pt modelId="{547FF1B2-FA47-1F4C-9370-6E2E7CB33930}" type="pres">
      <dgm:prSet presAssocID="{C7C451BC-91D1-4982-9F20-D7BCF19ECBEF}" presName="sibTransNodeCircle" presStyleLbl="alignNode1" presStyleIdx="3" presStyleCnt="10">
        <dgm:presLayoutVars>
          <dgm:chMax val="0"/>
          <dgm:bulletEnabled/>
        </dgm:presLayoutVars>
      </dgm:prSet>
      <dgm:spPr/>
    </dgm:pt>
    <dgm:pt modelId="{CC1F48D4-3C65-AB48-AB8C-62AB979DDCC5}" type="pres">
      <dgm:prSet presAssocID="{C7C451BC-91D1-4982-9F20-D7BCF19ECBEF}" presName="spacerBetweenCircleAndCallout" presStyleCnt="0">
        <dgm:presLayoutVars/>
      </dgm:prSet>
      <dgm:spPr/>
    </dgm:pt>
    <dgm:pt modelId="{7EF228FA-D79A-1D44-8A59-0C1EFFBBEADE}" type="pres">
      <dgm:prSet presAssocID="{4D85F6C4-3976-4A5A-B6F5-F860DC1D8BDE}" presName="nodeText" presStyleLbl="alignAccFollowNode1" presStyleIdx="11" presStyleCnt="30">
        <dgm:presLayoutVars>
          <dgm:bulletEnabled val="1"/>
        </dgm:presLayoutVars>
      </dgm:prSet>
      <dgm:spPr/>
    </dgm:pt>
    <dgm:pt modelId="{28D86F16-5E7B-A64F-B7DD-C4B9C52EA0A2}" type="pres">
      <dgm:prSet presAssocID="{C7C451BC-91D1-4982-9F20-D7BCF19ECBEF}" presName="sibTransComposite" presStyleCnt="0"/>
      <dgm:spPr/>
    </dgm:pt>
    <dgm:pt modelId="{29CD6863-D62E-8140-BDE0-DD91F9269F88}" type="pres">
      <dgm:prSet presAssocID="{45D40ACC-6248-4733-8ABA-F8881480C74D}" presName="compositeNode" presStyleCnt="0"/>
      <dgm:spPr/>
    </dgm:pt>
    <dgm:pt modelId="{59293F51-3D15-2947-B5E6-F6DF4CDDBA20}" type="pres">
      <dgm:prSet presAssocID="{45D40ACC-6248-4733-8ABA-F8881480C74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2CE9DAC-5415-2642-A006-926C30AC7926}" type="pres">
      <dgm:prSet presAssocID="{45D40ACC-6248-4733-8ABA-F8881480C74D}" presName="parSh" presStyleCnt="0"/>
      <dgm:spPr/>
    </dgm:pt>
    <dgm:pt modelId="{381A9172-14E9-2542-B713-CADBE43777CC}" type="pres">
      <dgm:prSet presAssocID="{45D40ACC-6248-4733-8ABA-F8881480C74D}" presName="lineNode" presStyleLbl="alignAccFollowNode1" presStyleIdx="12" presStyleCnt="30"/>
      <dgm:spPr/>
    </dgm:pt>
    <dgm:pt modelId="{38DC0203-A50D-144A-9AEA-87CB25032416}" type="pres">
      <dgm:prSet presAssocID="{45D40ACC-6248-4733-8ABA-F8881480C74D}" presName="lineArrowNode" presStyleLbl="alignAccFollowNode1" presStyleIdx="13" presStyleCnt="30"/>
      <dgm:spPr/>
    </dgm:pt>
    <dgm:pt modelId="{B5FB82F7-9882-4F41-97D3-F455F617F595}" type="pres">
      <dgm:prSet presAssocID="{889B8DFD-AE32-41DF-B8AF-670CCCF9BC0C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0A7B2536-7A69-E443-B4D8-FDE2EEA1193D}" type="pres">
      <dgm:prSet presAssocID="{889B8DFD-AE32-41DF-B8AF-670CCCF9BC0C}" presName="spacerBetweenCircleAndCallout" presStyleCnt="0">
        <dgm:presLayoutVars/>
      </dgm:prSet>
      <dgm:spPr/>
    </dgm:pt>
    <dgm:pt modelId="{49FCE419-E767-DD4F-AB21-F8E98D6A7CA4}" type="pres">
      <dgm:prSet presAssocID="{45D40ACC-6248-4733-8ABA-F8881480C74D}" presName="nodeText" presStyleLbl="alignAccFollowNode1" presStyleIdx="14" presStyleCnt="30">
        <dgm:presLayoutVars>
          <dgm:bulletEnabled val="1"/>
        </dgm:presLayoutVars>
      </dgm:prSet>
      <dgm:spPr/>
    </dgm:pt>
    <dgm:pt modelId="{A644CB65-D7B4-AD40-8A90-E8DDC5D54CB2}" type="pres">
      <dgm:prSet presAssocID="{889B8DFD-AE32-41DF-B8AF-670CCCF9BC0C}" presName="sibTransComposite" presStyleCnt="0"/>
      <dgm:spPr/>
    </dgm:pt>
    <dgm:pt modelId="{63216F11-7BAA-8A46-A920-4ED098E4CBBA}" type="pres">
      <dgm:prSet presAssocID="{C1770D69-857C-478D-A29C-F1ED7F2CB75A}" presName="compositeNode" presStyleCnt="0"/>
      <dgm:spPr/>
    </dgm:pt>
    <dgm:pt modelId="{56187EF3-1742-AE48-87A4-A312B5ABDE5C}" type="pres">
      <dgm:prSet presAssocID="{C1770D69-857C-478D-A29C-F1ED7F2CB75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B2C7FA2-CBCC-8F4C-872C-8146BD584FD1}" type="pres">
      <dgm:prSet presAssocID="{C1770D69-857C-478D-A29C-F1ED7F2CB75A}" presName="parSh" presStyleCnt="0"/>
      <dgm:spPr/>
    </dgm:pt>
    <dgm:pt modelId="{556BBA40-9694-924A-BFA1-71C7C94A14A7}" type="pres">
      <dgm:prSet presAssocID="{C1770D69-857C-478D-A29C-F1ED7F2CB75A}" presName="lineNode" presStyleLbl="alignAccFollowNode1" presStyleIdx="15" presStyleCnt="30"/>
      <dgm:spPr/>
    </dgm:pt>
    <dgm:pt modelId="{BE8B0F78-93E8-F045-8D3C-6565D02EBB45}" type="pres">
      <dgm:prSet presAssocID="{C1770D69-857C-478D-A29C-F1ED7F2CB75A}" presName="lineArrowNode" presStyleLbl="alignAccFollowNode1" presStyleIdx="16" presStyleCnt="30"/>
      <dgm:spPr/>
    </dgm:pt>
    <dgm:pt modelId="{8164E8D5-0E73-C541-BE07-D35D835E4F73}" type="pres">
      <dgm:prSet presAssocID="{1F3CED0C-FEE9-4338-9455-714B1F395411}" presName="sibTransNodeCircle" presStyleLbl="alignNode1" presStyleIdx="5" presStyleCnt="10">
        <dgm:presLayoutVars>
          <dgm:chMax val="0"/>
          <dgm:bulletEnabled/>
        </dgm:presLayoutVars>
      </dgm:prSet>
      <dgm:spPr/>
    </dgm:pt>
    <dgm:pt modelId="{85AEB298-1822-C74A-9AAB-0836FCC8BEE2}" type="pres">
      <dgm:prSet presAssocID="{1F3CED0C-FEE9-4338-9455-714B1F395411}" presName="spacerBetweenCircleAndCallout" presStyleCnt="0">
        <dgm:presLayoutVars/>
      </dgm:prSet>
      <dgm:spPr/>
    </dgm:pt>
    <dgm:pt modelId="{10F4C4DE-C934-1944-8CC0-B51D847109B4}" type="pres">
      <dgm:prSet presAssocID="{C1770D69-857C-478D-A29C-F1ED7F2CB75A}" presName="nodeText" presStyleLbl="alignAccFollowNode1" presStyleIdx="17" presStyleCnt="30">
        <dgm:presLayoutVars>
          <dgm:bulletEnabled val="1"/>
        </dgm:presLayoutVars>
      </dgm:prSet>
      <dgm:spPr/>
    </dgm:pt>
    <dgm:pt modelId="{62C8B091-72C0-D641-944E-6306103DCD3E}" type="pres">
      <dgm:prSet presAssocID="{1F3CED0C-FEE9-4338-9455-714B1F395411}" presName="sibTransComposite" presStyleCnt="0"/>
      <dgm:spPr/>
    </dgm:pt>
    <dgm:pt modelId="{098A1B1D-C0D1-5C4A-B28D-445BAF0F535A}" type="pres">
      <dgm:prSet presAssocID="{4B423537-15CC-4E78-A5AE-46366BFB04E5}" presName="compositeNode" presStyleCnt="0"/>
      <dgm:spPr/>
    </dgm:pt>
    <dgm:pt modelId="{3F6510BC-60A1-774D-B275-DB17A367D021}" type="pres">
      <dgm:prSet presAssocID="{4B423537-15CC-4E78-A5AE-46366BFB04E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33B7FAE-AC94-5E42-A6F0-E51FC7BB4931}" type="pres">
      <dgm:prSet presAssocID="{4B423537-15CC-4E78-A5AE-46366BFB04E5}" presName="parSh" presStyleCnt="0"/>
      <dgm:spPr/>
    </dgm:pt>
    <dgm:pt modelId="{1BE86824-D00A-834F-96D9-8B380B9E3301}" type="pres">
      <dgm:prSet presAssocID="{4B423537-15CC-4E78-A5AE-46366BFB04E5}" presName="lineNode" presStyleLbl="alignAccFollowNode1" presStyleIdx="18" presStyleCnt="30"/>
      <dgm:spPr/>
    </dgm:pt>
    <dgm:pt modelId="{4CA9E721-32B4-CA42-863C-7F57248B6314}" type="pres">
      <dgm:prSet presAssocID="{4B423537-15CC-4E78-A5AE-46366BFB04E5}" presName="lineArrowNode" presStyleLbl="alignAccFollowNode1" presStyleIdx="19" presStyleCnt="30"/>
      <dgm:spPr/>
    </dgm:pt>
    <dgm:pt modelId="{94E63BF3-74EA-354B-AAE5-23AFDCB1DFF9}" type="pres">
      <dgm:prSet presAssocID="{FD4FBCDE-0535-4AD5-A517-4C7F40334450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23867581-A4CA-934D-A25B-29930E990C80}" type="pres">
      <dgm:prSet presAssocID="{FD4FBCDE-0535-4AD5-A517-4C7F40334450}" presName="spacerBetweenCircleAndCallout" presStyleCnt="0">
        <dgm:presLayoutVars/>
      </dgm:prSet>
      <dgm:spPr/>
    </dgm:pt>
    <dgm:pt modelId="{CF2F9927-83AC-964A-9764-B760AD39B77C}" type="pres">
      <dgm:prSet presAssocID="{4B423537-15CC-4E78-A5AE-46366BFB04E5}" presName="nodeText" presStyleLbl="alignAccFollowNode1" presStyleIdx="20" presStyleCnt="30">
        <dgm:presLayoutVars>
          <dgm:bulletEnabled val="1"/>
        </dgm:presLayoutVars>
      </dgm:prSet>
      <dgm:spPr/>
    </dgm:pt>
    <dgm:pt modelId="{69AE9DD6-19A4-A64D-8BCB-065757BA7944}" type="pres">
      <dgm:prSet presAssocID="{FD4FBCDE-0535-4AD5-A517-4C7F40334450}" presName="sibTransComposite" presStyleCnt="0"/>
      <dgm:spPr/>
    </dgm:pt>
    <dgm:pt modelId="{02C2CAE8-10A1-4E4A-955E-CE30B37068BB}" type="pres">
      <dgm:prSet presAssocID="{AED70465-D32F-4D91-98FB-363916C260B2}" presName="compositeNode" presStyleCnt="0"/>
      <dgm:spPr/>
    </dgm:pt>
    <dgm:pt modelId="{088AE05A-4216-3848-A21A-CC22168C85CB}" type="pres">
      <dgm:prSet presAssocID="{AED70465-D32F-4D91-98FB-363916C260B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6266510-0E0A-9149-8ADF-EFA42E141C18}" type="pres">
      <dgm:prSet presAssocID="{AED70465-D32F-4D91-98FB-363916C260B2}" presName="parSh" presStyleCnt="0"/>
      <dgm:spPr/>
    </dgm:pt>
    <dgm:pt modelId="{ACAFCCC9-BEC6-0048-9C77-BE43678E8A7E}" type="pres">
      <dgm:prSet presAssocID="{AED70465-D32F-4D91-98FB-363916C260B2}" presName="lineNode" presStyleLbl="alignAccFollowNode1" presStyleIdx="21" presStyleCnt="30"/>
      <dgm:spPr/>
    </dgm:pt>
    <dgm:pt modelId="{AAB574BA-8947-0B48-A5DB-DA2F4F0F6796}" type="pres">
      <dgm:prSet presAssocID="{AED70465-D32F-4D91-98FB-363916C260B2}" presName="lineArrowNode" presStyleLbl="alignAccFollowNode1" presStyleIdx="22" presStyleCnt="30"/>
      <dgm:spPr/>
    </dgm:pt>
    <dgm:pt modelId="{B244E5E0-135D-5A41-87A4-B07115C3902B}" type="pres">
      <dgm:prSet presAssocID="{77A0C4A4-2B2F-4A13-AAE9-78F0F3EE5801}" presName="sibTransNodeCircle" presStyleLbl="alignNode1" presStyleIdx="7" presStyleCnt="10">
        <dgm:presLayoutVars>
          <dgm:chMax val="0"/>
          <dgm:bulletEnabled/>
        </dgm:presLayoutVars>
      </dgm:prSet>
      <dgm:spPr/>
    </dgm:pt>
    <dgm:pt modelId="{988D1C91-F876-1147-A7BC-395EC9E651DB}" type="pres">
      <dgm:prSet presAssocID="{77A0C4A4-2B2F-4A13-AAE9-78F0F3EE5801}" presName="spacerBetweenCircleAndCallout" presStyleCnt="0">
        <dgm:presLayoutVars/>
      </dgm:prSet>
      <dgm:spPr/>
    </dgm:pt>
    <dgm:pt modelId="{89C59E0F-E06E-1140-849B-BCBE5FDB138C}" type="pres">
      <dgm:prSet presAssocID="{AED70465-D32F-4D91-98FB-363916C260B2}" presName="nodeText" presStyleLbl="alignAccFollowNode1" presStyleIdx="23" presStyleCnt="30">
        <dgm:presLayoutVars>
          <dgm:bulletEnabled val="1"/>
        </dgm:presLayoutVars>
      </dgm:prSet>
      <dgm:spPr/>
    </dgm:pt>
    <dgm:pt modelId="{AB97620F-1ED7-0B4E-AB66-F482AA39E89F}" type="pres">
      <dgm:prSet presAssocID="{77A0C4A4-2B2F-4A13-AAE9-78F0F3EE5801}" presName="sibTransComposite" presStyleCnt="0"/>
      <dgm:spPr/>
    </dgm:pt>
    <dgm:pt modelId="{C8F3518E-0DC8-DD49-B52C-BC0E9513185C}" type="pres">
      <dgm:prSet presAssocID="{40110849-5537-4B97-9B05-A7439D4DF259}" presName="compositeNode" presStyleCnt="0"/>
      <dgm:spPr/>
    </dgm:pt>
    <dgm:pt modelId="{B0505C52-5969-5D45-A2CE-8C5E3F89BF3D}" type="pres">
      <dgm:prSet presAssocID="{40110849-5537-4B97-9B05-A7439D4DF259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18FAAF8-8588-834D-A50A-F7447FE9BB20}" type="pres">
      <dgm:prSet presAssocID="{40110849-5537-4B97-9B05-A7439D4DF259}" presName="parSh" presStyleCnt="0"/>
      <dgm:spPr/>
    </dgm:pt>
    <dgm:pt modelId="{DB086734-151A-5E4C-BD59-C766DF6027DE}" type="pres">
      <dgm:prSet presAssocID="{40110849-5537-4B97-9B05-A7439D4DF259}" presName="lineNode" presStyleLbl="alignAccFollowNode1" presStyleIdx="24" presStyleCnt="30"/>
      <dgm:spPr/>
    </dgm:pt>
    <dgm:pt modelId="{CE3486BD-7021-064D-A3D0-9B6D75A814B1}" type="pres">
      <dgm:prSet presAssocID="{40110849-5537-4B97-9B05-A7439D4DF259}" presName="lineArrowNode" presStyleLbl="alignAccFollowNode1" presStyleIdx="25" presStyleCnt="30"/>
      <dgm:spPr/>
    </dgm:pt>
    <dgm:pt modelId="{547210B5-AB96-FC44-8E2B-36199AD634FB}" type="pres">
      <dgm:prSet presAssocID="{110E4160-245B-4445-9D26-8C1AD5D2FA28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0550233C-814D-1D40-AA0B-17D7DB8058F9}" type="pres">
      <dgm:prSet presAssocID="{110E4160-245B-4445-9D26-8C1AD5D2FA28}" presName="spacerBetweenCircleAndCallout" presStyleCnt="0">
        <dgm:presLayoutVars/>
      </dgm:prSet>
      <dgm:spPr/>
    </dgm:pt>
    <dgm:pt modelId="{81BDA74C-09AF-8447-B335-F4D30BC39393}" type="pres">
      <dgm:prSet presAssocID="{40110849-5537-4B97-9B05-A7439D4DF259}" presName="nodeText" presStyleLbl="alignAccFollowNode1" presStyleIdx="26" presStyleCnt="30">
        <dgm:presLayoutVars>
          <dgm:bulletEnabled val="1"/>
        </dgm:presLayoutVars>
      </dgm:prSet>
      <dgm:spPr/>
    </dgm:pt>
    <dgm:pt modelId="{1ADA56E4-702E-9D43-A903-E491B6C375B1}" type="pres">
      <dgm:prSet presAssocID="{110E4160-245B-4445-9D26-8C1AD5D2FA28}" presName="sibTransComposite" presStyleCnt="0"/>
      <dgm:spPr/>
    </dgm:pt>
    <dgm:pt modelId="{80B2B5F6-20A9-264F-BF5F-5A3077CF7F58}" type="pres">
      <dgm:prSet presAssocID="{99E83949-CA04-4FC7-B00A-1D382679F178}" presName="compositeNode" presStyleCnt="0"/>
      <dgm:spPr/>
    </dgm:pt>
    <dgm:pt modelId="{133827E5-80CE-2F49-820D-0AAA173C0A74}" type="pres">
      <dgm:prSet presAssocID="{99E83949-CA04-4FC7-B00A-1D382679F17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9201A84-C43E-9840-8429-814DB36DE40A}" type="pres">
      <dgm:prSet presAssocID="{99E83949-CA04-4FC7-B00A-1D382679F178}" presName="parSh" presStyleCnt="0"/>
      <dgm:spPr/>
    </dgm:pt>
    <dgm:pt modelId="{70D36BB4-A25F-2F43-96D7-60B2A38C7BC0}" type="pres">
      <dgm:prSet presAssocID="{99E83949-CA04-4FC7-B00A-1D382679F178}" presName="lineNode" presStyleLbl="alignAccFollowNode1" presStyleIdx="27" presStyleCnt="30"/>
      <dgm:spPr/>
    </dgm:pt>
    <dgm:pt modelId="{148F7382-59FD-7640-BC95-193B58124A71}" type="pres">
      <dgm:prSet presAssocID="{99E83949-CA04-4FC7-B00A-1D382679F178}" presName="lineArrowNode" presStyleLbl="alignAccFollowNode1" presStyleIdx="28" presStyleCnt="30"/>
      <dgm:spPr/>
    </dgm:pt>
    <dgm:pt modelId="{7E9A2DFA-9493-914B-A7B8-8B8A3F3EDCF0}" type="pres">
      <dgm:prSet presAssocID="{634FF5A5-39E9-49EF-9BD1-B5BF4B59034C}" presName="sibTransNodeCircle" presStyleLbl="alignNode1" presStyleIdx="9" presStyleCnt="10">
        <dgm:presLayoutVars>
          <dgm:chMax val="0"/>
          <dgm:bulletEnabled/>
        </dgm:presLayoutVars>
      </dgm:prSet>
      <dgm:spPr/>
    </dgm:pt>
    <dgm:pt modelId="{B683EA35-4E3F-BE4B-BDF4-C8D63423A0DC}" type="pres">
      <dgm:prSet presAssocID="{634FF5A5-39E9-49EF-9BD1-B5BF4B59034C}" presName="spacerBetweenCircleAndCallout" presStyleCnt="0">
        <dgm:presLayoutVars/>
      </dgm:prSet>
      <dgm:spPr/>
    </dgm:pt>
    <dgm:pt modelId="{AE677BEE-4055-6143-8508-BBD3CAAB7447}" type="pres">
      <dgm:prSet presAssocID="{99E83949-CA04-4FC7-B00A-1D382679F178}" presName="nodeText" presStyleLbl="alignAccFollowNode1" presStyleIdx="29" presStyleCnt="30">
        <dgm:presLayoutVars>
          <dgm:bulletEnabled val="1"/>
        </dgm:presLayoutVars>
      </dgm:prSet>
      <dgm:spPr/>
    </dgm:pt>
  </dgm:ptLst>
  <dgm:cxnLst>
    <dgm:cxn modelId="{C9D53F05-2454-8D4D-8237-3280F105875C}" type="presOf" srcId="{40110849-5537-4B97-9B05-A7439D4DF259}" destId="{81BDA74C-09AF-8447-B335-F4D30BC39393}" srcOrd="0" destOrd="0" presId="urn:microsoft.com/office/officeart/2016/7/layout/LinearArrowProcessNumbered"/>
    <dgm:cxn modelId="{8BC2D406-E756-9B4B-9412-A5F66443F5CE}" type="presOf" srcId="{83704952-8DF4-4AAA-BEEC-990FEBD0F3EB}" destId="{9AB40EFD-A644-2E49-9EEA-7CBCD609D21B}" srcOrd="0" destOrd="0" presId="urn:microsoft.com/office/officeart/2016/7/layout/LinearArrowProcessNumbered"/>
    <dgm:cxn modelId="{DF965F08-4352-411A-B1BF-B7193C151F23}" srcId="{08676131-2930-430B-AA1B-BF6E3EF9ACC9}" destId="{687E6CC9-C368-4EDA-BA18-EA026FF7E813}" srcOrd="3" destOrd="0" parTransId="{3EFDFBAE-86FB-4082-A39A-CBAE3BD431D6}" sibTransId="{545DCEF3-F712-44FB-8728-9AF3E0804B2A}"/>
    <dgm:cxn modelId="{547A590E-5804-354C-B69A-49D3B81DE1B4}" type="presOf" srcId="{99E83949-CA04-4FC7-B00A-1D382679F178}" destId="{AE677BEE-4055-6143-8508-BBD3CAAB7447}" srcOrd="0" destOrd="0" presId="urn:microsoft.com/office/officeart/2016/7/layout/LinearArrowProcessNumbered"/>
    <dgm:cxn modelId="{CFA20518-9432-9941-8AB0-8942212E5CB2}" type="presOf" srcId="{D3411816-B57C-4E9C-94A2-7915311C9869}" destId="{FEF5411C-3A1C-F640-B0A8-1FA8E68B85FA}" srcOrd="0" destOrd="1" presId="urn:microsoft.com/office/officeart/2016/7/layout/LinearArrowProcessNumbered"/>
    <dgm:cxn modelId="{E020F218-5F85-2E4C-9278-E127DB1667B5}" type="presOf" srcId="{110E4160-245B-4445-9D26-8C1AD5D2FA28}" destId="{547210B5-AB96-FC44-8E2B-36199AD634FB}" srcOrd="0" destOrd="0" presId="urn:microsoft.com/office/officeart/2016/7/layout/LinearArrowProcessNumbered"/>
    <dgm:cxn modelId="{48C6DB19-76FA-4A68-9FA4-E7415AD42B8E}" srcId="{61F29924-BCEC-44B2-A453-E3C046A7C080}" destId="{40110849-5537-4B97-9B05-A7439D4DF259}" srcOrd="8" destOrd="0" parTransId="{EF8689BA-BF58-412F-964C-9BE0B4FB4376}" sibTransId="{110E4160-245B-4445-9D26-8C1AD5D2FA28}"/>
    <dgm:cxn modelId="{7A98A71F-BCEA-B84A-A7BF-A46E95D929AC}" type="presOf" srcId="{687E6CC9-C368-4EDA-BA18-EA026FF7E813}" destId="{FEF5411C-3A1C-F640-B0A8-1FA8E68B85FA}" srcOrd="0" destOrd="4" presId="urn:microsoft.com/office/officeart/2016/7/layout/LinearArrowProcessNumbered"/>
    <dgm:cxn modelId="{223F3622-C375-064E-8D81-8F281FF35E4F}" type="presOf" srcId="{61F29924-BCEC-44B2-A453-E3C046A7C080}" destId="{D5D213C7-804E-7B4D-8D52-A0AD70FB3C4A}" srcOrd="0" destOrd="0" presId="urn:microsoft.com/office/officeart/2016/7/layout/LinearArrowProcessNumbered"/>
    <dgm:cxn modelId="{356A5B26-3803-420F-A772-EFB39BA8DF84}" srcId="{99E83949-CA04-4FC7-B00A-1D382679F178}" destId="{50DDB81D-CA7F-42E4-A1E2-84735A578D96}" srcOrd="0" destOrd="0" parTransId="{C290D8DC-5813-459B-B047-146331E8E900}" sibTransId="{CA054788-BF25-428C-A1B4-37667FE8DE42}"/>
    <dgm:cxn modelId="{C5F4EA26-2B8A-B447-BA34-9FC4CFAFFDF2}" srcId="{40110849-5537-4B97-9B05-A7439D4DF259}" destId="{39C72731-B7D3-2744-8179-8529550BBC50}" srcOrd="1" destOrd="0" parTransId="{19131BC2-D122-9B4F-9D3B-AFA7B9244A40}" sibTransId="{59EE3945-4024-4C4A-9FED-D9D3AC0891D3}"/>
    <dgm:cxn modelId="{81088A31-8B61-4D63-87C2-423E644E5523}" srcId="{08676131-2930-430B-AA1B-BF6E3EF9ACC9}" destId="{71ABB47B-7BAB-474E-9526-DC5023CCE0A0}" srcOrd="1" destOrd="0" parTransId="{63DE5D69-0D20-46C4-99FB-B1C7EB55B749}" sibTransId="{752AAE42-FC6B-462F-84BF-76C96DAEC991}"/>
    <dgm:cxn modelId="{5C766C34-EADD-6C47-A25B-4606478C0C4D}" type="presOf" srcId="{95264398-0035-4297-A12F-A036DB162F16}" destId="{9AB40EFD-A644-2E49-9EEA-7CBCD609D21B}" srcOrd="0" destOrd="1" presId="urn:microsoft.com/office/officeart/2016/7/layout/LinearArrowProcessNumbered"/>
    <dgm:cxn modelId="{A8F2DE34-5EBF-4B36-8DB6-DAAB9BA0A635}" srcId="{61F29924-BCEC-44B2-A453-E3C046A7C080}" destId="{7BCFBF95-8A49-4566-8E14-E0B7A1869AB4}" srcOrd="0" destOrd="0" parTransId="{6D284BD0-27C7-4D20-A700-4BE52556F59B}" sibTransId="{A1841968-7D55-4640-9938-3C785C6BF5D7}"/>
    <dgm:cxn modelId="{36A73540-3E6B-4219-8534-37B3ABEC50DC}" srcId="{4D85F6C4-3976-4A5A-B6F5-F860DC1D8BDE}" destId="{87B817DE-FBD0-46F0-A6E8-026521BE5BA0}" srcOrd="0" destOrd="0" parTransId="{68E18AD6-E860-4145-86D0-2E06887A3C22}" sibTransId="{23788144-00F1-4C51-8176-E35837A852B5}"/>
    <dgm:cxn modelId="{2AD9D440-4E6C-4D1B-845C-4B98251B24CB}" srcId="{40110849-5537-4B97-9B05-A7439D4DF259}" destId="{D627180C-68E5-4DC1-BB09-B35D254A6D17}" srcOrd="0" destOrd="0" parTransId="{DEA601FA-EC12-4C31-8D37-6692182CE0BD}" sibTransId="{EF55FEEF-FEF7-4A5E-B527-5FE4D3753FFE}"/>
    <dgm:cxn modelId="{09864248-E44C-194E-9A71-7BB161E67DCD}" type="presOf" srcId="{87B817DE-FBD0-46F0-A6E8-026521BE5BA0}" destId="{7EF228FA-D79A-1D44-8A59-0C1EFFBBEADE}" srcOrd="0" destOrd="1" presId="urn:microsoft.com/office/officeart/2016/7/layout/LinearArrowProcessNumbered"/>
    <dgm:cxn modelId="{4A041B4E-234C-41F0-9746-E9A5B424DBD4}" srcId="{61F29924-BCEC-44B2-A453-E3C046A7C080}" destId="{83704952-8DF4-4AAA-BEEC-990FEBD0F3EB}" srcOrd="2" destOrd="0" parTransId="{FBBD0512-4568-40A8-A42C-297DEC0AD57B}" sibTransId="{E622A3BF-AF43-4460-9EF2-B8ED590A2CE1}"/>
    <dgm:cxn modelId="{FB32CB4E-DF98-44B8-940A-D01CD2BFC7FD}" srcId="{C1770D69-857C-478D-A29C-F1ED7F2CB75A}" destId="{63C5D303-43EC-4BED-A908-00A3DE507598}" srcOrd="0" destOrd="0" parTransId="{12628C0B-0C4A-4009-AD09-7BB791F43750}" sibTransId="{ABBC757A-4D7B-480F-AC1C-6785C74C5937}"/>
    <dgm:cxn modelId="{AAFC694F-0FCA-420D-88E9-A263BC079DEB}" srcId="{4D85F6C4-3976-4A5A-B6F5-F860DC1D8BDE}" destId="{B6A0BCCF-7D97-4F47-B902-A3B9BBC2FACE}" srcOrd="1" destOrd="0" parTransId="{3BC9D14D-3A28-4A19-9A1F-4F9D62F8F8AA}" sibTransId="{CC61908D-8E68-414C-A7C1-A3C3BCBE45D8}"/>
    <dgm:cxn modelId="{B2BE8D57-3039-F649-840E-AAA7B2DB8574}" type="presOf" srcId="{C7C451BC-91D1-4982-9F20-D7BCF19ECBEF}" destId="{547FF1B2-FA47-1F4C-9370-6E2E7CB33930}" srcOrd="0" destOrd="0" presId="urn:microsoft.com/office/officeart/2016/7/layout/LinearArrowProcessNumbered"/>
    <dgm:cxn modelId="{2D28565A-2D63-408A-ADC1-CBCDAF06DD71}" srcId="{61F29924-BCEC-44B2-A453-E3C046A7C080}" destId="{45D40ACC-6248-4733-8ABA-F8881480C74D}" srcOrd="4" destOrd="0" parTransId="{0A5DE4F8-97B6-4504-983A-00294B3D681E}" sibTransId="{889B8DFD-AE32-41DF-B8AF-670CCCF9BC0C}"/>
    <dgm:cxn modelId="{1436265C-D126-6E40-BDF8-200F6C8F86AF}" type="presOf" srcId="{FD4FBCDE-0535-4AD5-A517-4C7F40334450}" destId="{94E63BF3-74EA-354B-AAE5-23AFDCB1DFF9}" srcOrd="0" destOrd="0" presId="urn:microsoft.com/office/officeart/2016/7/layout/LinearArrowProcessNumbered"/>
    <dgm:cxn modelId="{D8CE0F62-DA20-5B41-89EA-611AB336D439}" type="presOf" srcId="{97F0CBBB-B3B9-4901-BCFD-A09AA75068C5}" destId="{72865C4B-DDFD-FE4F-9285-78CD10644B6C}" srcOrd="0" destOrd="0" presId="urn:microsoft.com/office/officeart/2016/7/layout/LinearArrowProcessNumbered"/>
    <dgm:cxn modelId="{7A5B5563-4217-2541-B9F8-5C00EA28A84B}" type="presOf" srcId="{77A0C4A4-2B2F-4A13-AAE9-78F0F3EE5801}" destId="{B244E5E0-135D-5A41-87A4-B07115C3902B}" srcOrd="0" destOrd="0" presId="urn:microsoft.com/office/officeart/2016/7/layout/LinearArrowProcessNumbered"/>
    <dgm:cxn modelId="{FAC77A65-6419-134C-A45B-561B8A266214}" type="presOf" srcId="{889B8DFD-AE32-41DF-B8AF-670CCCF9BC0C}" destId="{B5FB82F7-9882-4F41-97D3-F455F617F595}" srcOrd="0" destOrd="0" presId="urn:microsoft.com/office/officeart/2016/7/layout/LinearArrowProcessNumbered"/>
    <dgm:cxn modelId="{2B844D67-DD72-8D41-BB93-C84D15D0D401}" type="presOf" srcId="{08676131-2930-430B-AA1B-BF6E3EF9ACC9}" destId="{FEF5411C-3A1C-F640-B0A8-1FA8E68B85FA}" srcOrd="0" destOrd="0" presId="urn:microsoft.com/office/officeart/2016/7/layout/LinearArrowProcessNumbered"/>
    <dgm:cxn modelId="{6911BA6A-F1CD-2544-B917-591C341E8F95}" type="presOf" srcId="{4D85F6C4-3976-4A5A-B6F5-F860DC1D8BDE}" destId="{7EF228FA-D79A-1D44-8A59-0C1EFFBBEADE}" srcOrd="0" destOrd="0" presId="urn:microsoft.com/office/officeart/2016/7/layout/LinearArrowProcessNumbered"/>
    <dgm:cxn modelId="{8542E570-BE5C-7949-A73F-89F7B21F0C89}" type="presOf" srcId="{7BCFBF95-8A49-4566-8E14-E0B7A1869AB4}" destId="{DA547FE9-0702-154F-BEEF-4F6AF208473C}" srcOrd="0" destOrd="0" presId="urn:microsoft.com/office/officeart/2016/7/layout/LinearArrowProcessNumbered"/>
    <dgm:cxn modelId="{E3554375-EBBE-9546-AA69-DE49F8AB6422}" type="presOf" srcId="{E622A3BF-AF43-4460-9EF2-B8ED590A2CE1}" destId="{49FE6224-5DE6-3F46-99D2-D55AE0CF5AB2}" srcOrd="0" destOrd="0" presId="urn:microsoft.com/office/officeart/2016/7/layout/LinearArrowProcessNumbered"/>
    <dgm:cxn modelId="{D38DCD76-374D-4233-B9FB-8B83351E5938}" srcId="{83704952-8DF4-4AAA-BEEC-990FEBD0F3EB}" destId="{95264398-0035-4297-A12F-A036DB162F16}" srcOrd="0" destOrd="0" parTransId="{7F1C9291-0F1D-4F54-A27C-E1805EB1CABF}" sibTransId="{FC695803-8D73-44B4-975B-99A748EAE696}"/>
    <dgm:cxn modelId="{C4E69779-ED2A-4BBC-A776-10209D455AF2}" srcId="{61F29924-BCEC-44B2-A453-E3C046A7C080}" destId="{4B423537-15CC-4E78-A5AE-46366BFB04E5}" srcOrd="6" destOrd="0" parTransId="{2B216C4B-4C9C-45EE-B0DE-00D09E0757AD}" sibTransId="{FD4FBCDE-0535-4AD5-A517-4C7F40334450}"/>
    <dgm:cxn modelId="{AEBF4687-2A4E-214D-B8EA-0809E6C50840}" type="presOf" srcId="{A1841968-7D55-4640-9938-3C785C6BF5D7}" destId="{8B03E352-F160-DF4F-A9E1-AEE9C938D9E1}" srcOrd="0" destOrd="0" presId="urn:microsoft.com/office/officeart/2016/7/layout/LinearArrowProcessNumbered"/>
    <dgm:cxn modelId="{A7D9AC87-66C6-3448-B1E6-F44E5EEF77DF}" type="presOf" srcId="{45D40ACC-6248-4733-8ABA-F8881480C74D}" destId="{49FCE419-E767-DD4F-AB21-F8E98D6A7CA4}" srcOrd="0" destOrd="0" presId="urn:microsoft.com/office/officeart/2016/7/layout/LinearArrowProcessNumbered"/>
    <dgm:cxn modelId="{366CE888-5D03-D24E-B877-4918EC96643E}" type="presOf" srcId="{B6A0BCCF-7D97-4F47-B902-A3B9BBC2FACE}" destId="{7EF228FA-D79A-1D44-8A59-0C1EFFBBEADE}" srcOrd="0" destOrd="2" presId="urn:microsoft.com/office/officeart/2016/7/layout/LinearArrowProcessNumbered"/>
    <dgm:cxn modelId="{AC1FC68B-EB71-E94F-A3DD-05A9358DA1D9}" type="presOf" srcId="{57CEA119-BADD-4BBF-9F16-D766558E3837}" destId="{FEF5411C-3A1C-F640-B0A8-1FA8E68B85FA}" srcOrd="0" destOrd="3" presId="urn:microsoft.com/office/officeart/2016/7/layout/LinearArrowProcessNumbered"/>
    <dgm:cxn modelId="{9F70C896-1996-3E4B-940C-516710F04ADB}" type="presOf" srcId="{39C72731-B7D3-2744-8179-8529550BBC50}" destId="{81BDA74C-09AF-8447-B335-F4D30BC39393}" srcOrd="0" destOrd="2" presId="urn:microsoft.com/office/officeart/2016/7/layout/LinearArrowProcessNumbered"/>
    <dgm:cxn modelId="{A2AC649F-0A0F-664E-A789-302F8370F045}" type="presOf" srcId="{50DDB81D-CA7F-42E4-A1E2-84735A578D96}" destId="{AE677BEE-4055-6143-8508-BBD3CAAB7447}" srcOrd="0" destOrd="1" presId="urn:microsoft.com/office/officeart/2016/7/layout/LinearArrowProcessNumbered"/>
    <dgm:cxn modelId="{B3C3BAAB-1A13-6942-BA8E-44D2176FE9EA}" type="presOf" srcId="{AED70465-D32F-4D91-98FB-363916C260B2}" destId="{89C59E0F-E06E-1140-849B-BCBE5FDB138C}" srcOrd="0" destOrd="0" presId="urn:microsoft.com/office/officeart/2016/7/layout/LinearArrowProcessNumbered"/>
    <dgm:cxn modelId="{C70034AE-415D-4D56-A1E4-2A4C289ECB79}" srcId="{61F29924-BCEC-44B2-A453-E3C046A7C080}" destId="{4D85F6C4-3976-4A5A-B6F5-F860DC1D8BDE}" srcOrd="3" destOrd="0" parTransId="{12A1E042-6D7E-46C0-B6E2-971897869E59}" sibTransId="{C7C451BC-91D1-4982-9F20-D7BCF19ECBEF}"/>
    <dgm:cxn modelId="{0E38CCAF-774B-5D47-9192-233145372F9E}" type="presOf" srcId="{1F3CED0C-FEE9-4338-9455-714B1F395411}" destId="{8164E8D5-0E73-C541-BE07-D35D835E4F73}" srcOrd="0" destOrd="0" presId="urn:microsoft.com/office/officeart/2016/7/layout/LinearArrowProcessNumbered"/>
    <dgm:cxn modelId="{A8CB68B4-B05B-FA4C-834C-781CC45721F8}" type="presOf" srcId="{C1770D69-857C-478D-A29C-F1ED7F2CB75A}" destId="{10F4C4DE-C934-1944-8CC0-B51D847109B4}" srcOrd="0" destOrd="0" presId="urn:microsoft.com/office/officeart/2016/7/layout/LinearArrowProcessNumbered"/>
    <dgm:cxn modelId="{A5737BB4-AA02-B342-A6A2-FF02DCBD970B}" type="presOf" srcId="{71ABB47B-7BAB-474E-9526-DC5023CCE0A0}" destId="{FEF5411C-3A1C-F640-B0A8-1FA8E68B85FA}" srcOrd="0" destOrd="2" presId="urn:microsoft.com/office/officeart/2016/7/layout/LinearArrowProcessNumbered"/>
    <dgm:cxn modelId="{5237F7B6-BD59-7A48-A7E9-96F8751DFE97}" type="presOf" srcId="{63C5D303-43EC-4BED-A908-00A3DE507598}" destId="{10F4C4DE-C934-1944-8CC0-B51D847109B4}" srcOrd="0" destOrd="1" presId="urn:microsoft.com/office/officeart/2016/7/layout/LinearArrowProcessNumbered"/>
    <dgm:cxn modelId="{5FF650B7-3058-4232-B6E7-5CD78BB58817}" srcId="{08676131-2930-430B-AA1B-BF6E3EF9ACC9}" destId="{D3411816-B57C-4E9C-94A2-7915311C9869}" srcOrd="0" destOrd="0" parTransId="{DF344748-B586-4659-BE87-AB2FA1580E9F}" sibTransId="{D14D6688-1BBA-4A4A-B861-83664737BE82}"/>
    <dgm:cxn modelId="{4FABFEB7-1E3F-6E44-999B-51D49D95DD9E}" type="presOf" srcId="{634FF5A5-39E9-49EF-9BD1-B5BF4B59034C}" destId="{7E9A2DFA-9493-914B-A7B8-8B8A3F3EDCF0}" srcOrd="0" destOrd="0" presId="urn:microsoft.com/office/officeart/2016/7/layout/LinearArrowProcessNumbered"/>
    <dgm:cxn modelId="{99BE5ABC-FB1D-1344-ACF9-FA41DC6F794D}" type="presOf" srcId="{4B423537-15CC-4E78-A5AE-46366BFB04E5}" destId="{CF2F9927-83AC-964A-9764-B760AD39B77C}" srcOrd="0" destOrd="0" presId="urn:microsoft.com/office/officeart/2016/7/layout/LinearArrowProcessNumbered"/>
    <dgm:cxn modelId="{4E127EBC-7748-41C3-AC17-B253C0B62DD9}" srcId="{08676131-2930-430B-AA1B-BF6E3EF9ACC9}" destId="{57CEA119-BADD-4BBF-9F16-D766558E3837}" srcOrd="2" destOrd="0" parTransId="{40532625-7C21-4699-895A-1D4B8B1E6E47}" sibTransId="{320AC923-6AB0-45AB-83A8-2F585698A61E}"/>
    <dgm:cxn modelId="{CB3D1FCA-FEFB-5B46-B83F-38183CF571B6}" type="presOf" srcId="{C5AFC755-6C3A-4070-8381-8A52BC47A83C}" destId="{49FCE419-E767-DD4F-AB21-F8E98D6A7CA4}" srcOrd="0" destOrd="1" presId="urn:microsoft.com/office/officeart/2016/7/layout/LinearArrowProcessNumbered"/>
    <dgm:cxn modelId="{119143DC-A196-4A3C-B254-2F80CCF02FCA}" srcId="{61F29924-BCEC-44B2-A453-E3C046A7C080}" destId="{AED70465-D32F-4D91-98FB-363916C260B2}" srcOrd="7" destOrd="0" parTransId="{59FC6223-DC57-496E-8C37-22344C15AC8E}" sibTransId="{77A0C4A4-2B2F-4A13-AAE9-78F0F3EE5801}"/>
    <dgm:cxn modelId="{126838DE-2D3F-824D-9D7E-B0A8D2501C78}" type="presOf" srcId="{44429E24-1970-4F5D-AD1F-6DB095E8B29A}" destId="{CF2F9927-83AC-964A-9764-B760AD39B77C}" srcOrd="0" destOrd="1" presId="urn:microsoft.com/office/officeart/2016/7/layout/LinearArrowProcessNumbered"/>
    <dgm:cxn modelId="{CAC2D9DF-4379-43A5-8648-299B8AB56359}" srcId="{45D40ACC-6248-4733-8ABA-F8881480C74D}" destId="{C5AFC755-6C3A-4070-8381-8A52BC47A83C}" srcOrd="0" destOrd="0" parTransId="{FD6453D7-1E72-4696-94C1-28BE87C5248C}" sibTransId="{03988412-53C2-408E-A1A9-F9B384C6DCC7}"/>
    <dgm:cxn modelId="{2DDCBFE0-958F-45B5-A863-7047C80AE437}" srcId="{61F29924-BCEC-44B2-A453-E3C046A7C080}" destId="{08676131-2930-430B-AA1B-BF6E3EF9ACC9}" srcOrd="1" destOrd="0" parTransId="{80E26037-AC7E-47B8-94CE-229320DA47CB}" sibTransId="{97F0CBBB-B3B9-4901-BCFD-A09AA75068C5}"/>
    <dgm:cxn modelId="{BA51EAE3-7EBD-8F49-A0B3-C449CB3F5662}" type="presOf" srcId="{D627180C-68E5-4DC1-BB09-B35D254A6D17}" destId="{81BDA74C-09AF-8447-B335-F4D30BC39393}" srcOrd="0" destOrd="1" presId="urn:microsoft.com/office/officeart/2016/7/layout/LinearArrowProcessNumbered"/>
    <dgm:cxn modelId="{DD83FDE5-33EF-4842-93AA-86D499766ED0}" srcId="{61F29924-BCEC-44B2-A453-E3C046A7C080}" destId="{99E83949-CA04-4FC7-B00A-1D382679F178}" srcOrd="9" destOrd="0" parTransId="{3358ADB0-2A3E-48A6-8BB7-1FCF90744E06}" sibTransId="{634FF5A5-39E9-49EF-9BD1-B5BF4B59034C}"/>
    <dgm:cxn modelId="{C15BE9F4-1427-461C-9264-18E31F45DA8F}" srcId="{4B423537-15CC-4E78-A5AE-46366BFB04E5}" destId="{44429E24-1970-4F5D-AD1F-6DB095E8B29A}" srcOrd="0" destOrd="0" parTransId="{D2B58736-D6DC-41CC-BCBF-59145FD35423}" sibTransId="{BB619C74-AEDD-4470-806C-EBBFB34777CF}"/>
    <dgm:cxn modelId="{8B78EFF5-A295-431F-946E-E1AAA59E8FD0}" srcId="{61F29924-BCEC-44B2-A453-E3C046A7C080}" destId="{C1770D69-857C-478D-A29C-F1ED7F2CB75A}" srcOrd="5" destOrd="0" parTransId="{81809FD8-256E-47EA-943E-375B55691185}" sibTransId="{1F3CED0C-FEE9-4338-9455-714B1F395411}"/>
    <dgm:cxn modelId="{29CE3B15-D0EF-EB45-9622-1259D021472E}" type="presParOf" srcId="{D5D213C7-804E-7B4D-8D52-A0AD70FB3C4A}" destId="{083B0AC3-0349-A549-A5B7-DA9C293C9DA9}" srcOrd="0" destOrd="0" presId="urn:microsoft.com/office/officeart/2016/7/layout/LinearArrowProcessNumbered"/>
    <dgm:cxn modelId="{3386DFC6-9C52-5448-AF57-49B37787EF58}" type="presParOf" srcId="{083B0AC3-0349-A549-A5B7-DA9C293C9DA9}" destId="{A503DBDE-AB21-1947-9E9D-6532F2D8A09A}" srcOrd="0" destOrd="0" presId="urn:microsoft.com/office/officeart/2016/7/layout/LinearArrowProcessNumbered"/>
    <dgm:cxn modelId="{34F47819-911F-A44C-B1D4-5422AF0C819F}" type="presParOf" srcId="{083B0AC3-0349-A549-A5B7-DA9C293C9DA9}" destId="{2C6B8EDE-5EAC-864A-913F-65D8018EADEA}" srcOrd="1" destOrd="0" presId="urn:microsoft.com/office/officeart/2016/7/layout/LinearArrowProcessNumbered"/>
    <dgm:cxn modelId="{00611002-F7F3-4345-9913-E5492C7D3997}" type="presParOf" srcId="{2C6B8EDE-5EAC-864A-913F-65D8018EADEA}" destId="{2F794E7D-E492-5143-8D63-38F72CB3457B}" srcOrd="0" destOrd="0" presId="urn:microsoft.com/office/officeart/2016/7/layout/LinearArrowProcessNumbered"/>
    <dgm:cxn modelId="{B3A3DADD-49A6-3540-AAB9-70E965B7D002}" type="presParOf" srcId="{2C6B8EDE-5EAC-864A-913F-65D8018EADEA}" destId="{DC5D9143-532A-D249-9889-F048CE087ABE}" srcOrd="1" destOrd="0" presId="urn:microsoft.com/office/officeart/2016/7/layout/LinearArrowProcessNumbered"/>
    <dgm:cxn modelId="{667CD2C2-BF9C-1D44-8C6F-1CF476E9BCAC}" type="presParOf" srcId="{2C6B8EDE-5EAC-864A-913F-65D8018EADEA}" destId="{8B03E352-F160-DF4F-A9E1-AEE9C938D9E1}" srcOrd="2" destOrd="0" presId="urn:microsoft.com/office/officeart/2016/7/layout/LinearArrowProcessNumbered"/>
    <dgm:cxn modelId="{CFCE2FE1-22B7-4B4A-A2BD-ACBC0F6EA54C}" type="presParOf" srcId="{2C6B8EDE-5EAC-864A-913F-65D8018EADEA}" destId="{3C68BCD1-207B-0C42-A618-FC066915276C}" srcOrd="3" destOrd="0" presId="urn:microsoft.com/office/officeart/2016/7/layout/LinearArrowProcessNumbered"/>
    <dgm:cxn modelId="{4C24234D-D2E2-654A-8C3D-4EAEEF65AB04}" type="presParOf" srcId="{083B0AC3-0349-A549-A5B7-DA9C293C9DA9}" destId="{DA547FE9-0702-154F-BEEF-4F6AF208473C}" srcOrd="2" destOrd="0" presId="urn:microsoft.com/office/officeart/2016/7/layout/LinearArrowProcessNumbered"/>
    <dgm:cxn modelId="{DB900E94-BF04-E44B-8F24-CF868E29301E}" type="presParOf" srcId="{D5D213C7-804E-7B4D-8D52-A0AD70FB3C4A}" destId="{F3971FAE-6117-C041-8A59-64D92026C4F5}" srcOrd="1" destOrd="0" presId="urn:microsoft.com/office/officeart/2016/7/layout/LinearArrowProcessNumbered"/>
    <dgm:cxn modelId="{9574CFD6-0C31-BF46-B9DC-E8FA40E7B3A7}" type="presParOf" srcId="{D5D213C7-804E-7B4D-8D52-A0AD70FB3C4A}" destId="{6CCF1673-8E17-3B4A-97B1-171A9133C14B}" srcOrd="2" destOrd="0" presId="urn:microsoft.com/office/officeart/2016/7/layout/LinearArrowProcessNumbered"/>
    <dgm:cxn modelId="{67E28AB8-618F-F84C-8114-118D88C778C9}" type="presParOf" srcId="{6CCF1673-8E17-3B4A-97B1-171A9133C14B}" destId="{265F3362-2ACA-FA49-A32A-A1F14655849D}" srcOrd="0" destOrd="0" presId="urn:microsoft.com/office/officeart/2016/7/layout/LinearArrowProcessNumbered"/>
    <dgm:cxn modelId="{DD0C0336-97B6-CC40-A490-5F84E3090438}" type="presParOf" srcId="{6CCF1673-8E17-3B4A-97B1-171A9133C14B}" destId="{78D4ADDC-DD3D-FA44-8ECA-F31A0DCD104D}" srcOrd="1" destOrd="0" presId="urn:microsoft.com/office/officeart/2016/7/layout/LinearArrowProcessNumbered"/>
    <dgm:cxn modelId="{4A184A4D-6513-9944-9659-F94588FD3362}" type="presParOf" srcId="{78D4ADDC-DD3D-FA44-8ECA-F31A0DCD104D}" destId="{DFB00FE6-E740-6B46-8399-8118216257E5}" srcOrd="0" destOrd="0" presId="urn:microsoft.com/office/officeart/2016/7/layout/LinearArrowProcessNumbered"/>
    <dgm:cxn modelId="{E9EDEBA1-DE92-8040-BD4D-E092E615CCD6}" type="presParOf" srcId="{78D4ADDC-DD3D-FA44-8ECA-F31A0DCD104D}" destId="{A0E55075-C783-F64C-B92E-818BE5DDE21C}" srcOrd="1" destOrd="0" presId="urn:microsoft.com/office/officeart/2016/7/layout/LinearArrowProcessNumbered"/>
    <dgm:cxn modelId="{2705555C-DAF5-D448-ADD1-6D17B52B5075}" type="presParOf" srcId="{78D4ADDC-DD3D-FA44-8ECA-F31A0DCD104D}" destId="{72865C4B-DDFD-FE4F-9285-78CD10644B6C}" srcOrd="2" destOrd="0" presId="urn:microsoft.com/office/officeart/2016/7/layout/LinearArrowProcessNumbered"/>
    <dgm:cxn modelId="{165FFBF9-2164-6849-B50F-4D3023416176}" type="presParOf" srcId="{78D4ADDC-DD3D-FA44-8ECA-F31A0DCD104D}" destId="{5CA86C1A-AD2D-F04A-B8D1-9B32F84E63F2}" srcOrd="3" destOrd="0" presId="urn:microsoft.com/office/officeart/2016/7/layout/LinearArrowProcessNumbered"/>
    <dgm:cxn modelId="{A6178510-90C5-2D4E-8766-0229653E6816}" type="presParOf" srcId="{6CCF1673-8E17-3B4A-97B1-171A9133C14B}" destId="{FEF5411C-3A1C-F640-B0A8-1FA8E68B85FA}" srcOrd="2" destOrd="0" presId="urn:microsoft.com/office/officeart/2016/7/layout/LinearArrowProcessNumbered"/>
    <dgm:cxn modelId="{A7F17B2C-17C6-0B49-A622-DFE58ABCE11D}" type="presParOf" srcId="{D5D213C7-804E-7B4D-8D52-A0AD70FB3C4A}" destId="{53192F0A-4B9F-4145-A0D9-7BE50204FA94}" srcOrd="3" destOrd="0" presId="urn:microsoft.com/office/officeart/2016/7/layout/LinearArrowProcessNumbered"/>
    <dgm:cxn modelId="{EE7E8724-D2CC-E048-86D8-84CEDB9B0668}" type="presParOf" srcId="{D5D213C7-804E-7B4D-8D52-A0AD70FB3C4A}" destId="{22684B39-FDAE-BB41-9D94-7402C0FC038A}" srcOrd="4" destOrd="0" presId="urn:microsoft.com/office/officeart/2016/7/layout/LinearArrowProcessNumbered"/>
    <dgm:cxn modelId="{4B301469-E9FF-DA4C-A3FA-6FF686BC7BE7}" type="presParOf" srcId="{22684B39-FDAE-BB41-9D94-7402C0FC038A}" destId="{D8689056-F90A-1341-8E79-84AB1B3E2183}" srcOrd="0" destOrd="0" presId="urn:microsoft.com/office/officeart/2016/7/layout/LinearArrowProcessNumbered"/>
    <dgm:cxn modelId="{D9F1540A-8A56-3D42-839A-AE8D71151506}" type="presParOf" srcId="{22684B39-FDAE-BB41-9D94-7402C0FC038A}" destId="{C2E2DB2D-8438-3B44-AF2C-41F441C8470F}" srcOrd="1" destOrd="0" presId="urn:microsoft.com/office/officeart/2016/7/layout/LinearArrowProcessNumbered"/>
    <dgm:cxn modelId="{0D088578-6ED9-944B-99B7-244AA78D7B04}" type="presParOf" srcId="{C2E2DB2D-8438-3B44-AF2C-41F441C8470F}" destId="{077D7A3F-0160-144C-AC47-FDB12A22B6AD}" srcOrd="0" destOrd="0" presId="urn:microsoft.com/office/officeart/2016/7/layout/LinearArrowProcessNumbered"/>
    <dgm:cxn modelId="{8EFF5ECA-E055-5A41-8F02-95A702000E64}" type="presParOf" srcId="{C2E2DB2D-8438-3B44-AF2C-41F441C8470F}" destId="{C644C2D5-E9DD-0F4E-9ACF-300374B0BDC8}" srcOrd="1" destOrd="0" presId="urn:microsoft.com/office/officeart/2016/7/layout/LinearArrowProcessNumbered"/>
    <dgm:cxn modelId="{169CAA16-11D3-DB4C-971B-5AAA325EA95F}" type="presParOf" srcId="{C2E2DB2D-8438-3B44-AF2C-41F441C8470F}" destId="{49FE6224-5DE6-3F46-99D2-D55AE0CF5AB2}" srcOrd="2" destOrd="0" presId="urn:microsoft.com/office/officeart/2016/7/layout/LinearArrowProcessNumbered"/>
    <dgm:cxn modelId="{DDA8D5D5-1FC0-364C-B623-1BD09454AC1D}" type="presParOf" srcId="{C2E2DB2D-8438-3B44-AF2C-41F441C8470F}" destId="{85D829C5-033D-B048-BDD7-5C3DC40FA496}" srcOrd="3" destOrd="0" presId="urn:microsoft.com/office/officeart/2016/7/layout/LinearArrowProcessNumbered"/>
    <dgm:cxn modelId="{073DC081-0AAD-A54C-A7E3-022C9415A3C8}" type="presParOf" srcId="{22684B39-FDAE-BB41-9D94-7402C0FC038A}" destId="{9AB40EFD-A644-2E49-9EEA-7CBCD609D21B}" srcOrd="2" destOrd="0" presId="urn:microsoft.com/office/officeart/2016/7/layout/LinearArrowProcessNumbered"/>
    <dgm:cxn modelId="{212ECF20-F3C4-A744-A361-8A9C8FA275CD}" type="presParOf" srcId="{D5D213C7-804E-7B4D-8D52-A0AD70FB3C4A}" destId="{9C353D4A-837C-E14D-AE29-349567816894}" srcOrd="5" destOrd="0" presId="urn:microsoft.com/office/officeart/2016/7/layout/LinearArrowProcessNumbered"/>
    <dgm:cxn modelId="{CA03D8B0-B082-A04B-B86F-C782AAD4F98C}" type="presParOf" srcId="{D5D213C7-804E-7B4D-8D52-A0AD70FB3C4A}" destId="{232EB67B-47A0-E641-BB1B-14DD2B3C73ED}" srcOrd="6" destOrd="0" presId="urn:microsoft.com/office/officeart/2016/7/layout/LinearArrowProcessNumbered"/>
    <dgm:cxn modelId="{25869324-8334-5D49-A476-A7FD4C2E6112}" type="presParOf" srcId="{232EB67B-47A0-E641-BB1B-14DD2B3C73ED}" destId="{F56C31E1-ABE9-1A4A-BEF1-F47C6C1548A3}" srcOrd="0" destOrd="0" presId="urn:microsoft.com/office/officeart/2016/7/layout/LinearArrowProcessNumbered"/>
    <dgm:cxn modelId="{FCAE2074-E52A-F140-9B64-D4BDDE51D795}" type="presParOf" srcId="{232EB67B-47A0-E641-BB1B-14DD2B3C73ED}" destId="{13DDB8BB-713D-C944-9E5B-A62B943ECBFF}" srcOrd="1" destOrd="0" presId="urn:microsoft.com/office/officeart/2016/7/layout/LinearArrowProcessNumbered"/>
    <dgm:cxn modelId="{16CD3FF0-3C02-6243-8B97-82950DF33A63}" type="presParOf" srcId="{13DDB8BB-713D-C944-9E5B-A62B943ECBFF}" destId="{43229C2A-97BC-B84C-B44F-A6BC6C3D4309}" srcOrd="0" destOrd="0" presId="urn:microsoft.com/office/officeart/2016/7/layout/LinearArrowProcessNumbered"/>
    <dgm:cxn modelId="{A39A9AFE-F882-6745-B387-C5F20A5AED08}" type="presParOf" srcId="{13DDB8BB-713D-C944-9E5B-A62B943ECBFF}" destId="{560D2993-3EB6-C043-9862-25F1412F6E2F}" srcOrd="1" destOrd="0" presId="urn:microsoft.com/office/officeart/2016/7/layout/LinearArrowProcessNumbered"/>
    <dgm:cxn modelId="{92D92048-4DFD-6A40-9988-685A40CDC47E}" type="presParOf" srcId="{13DDB8BB-713D-C944-9E5B-A62B943ECBFF}" destId="{547FF1B2-FA47-1F4C-9370-6E2E7CB33930}" srcOrd="2" destOrd="0" presId="urn:microsoft.com/office/officeart/2016/7/layout/LinearArrowProcessNumbered"/>
    <dgm:cxn modelId="{54A7C9E0-7B9A-8B43-8E8B-493F47CA6093}" type="presParOf" srcId="{13DDB8BB-713D-C944-9E5B-A62B943ECBFF}" destId="{CC1F48D4-3C65-AB48-AB8C-62AB979DDCC5}" srcOrd="3" destOrd="0" presId="urn:microsoft.com/office/officeart/2016/7/layout/LinearArrowProcessNumbered"/>
    <dgm:cxn modelId="{AE858340-53B9-7A4D-97A3-4716D42B4217}" type="presParOf" srcId="{232EB67B-47A0-E641-BB1B-14DD2B3C73ED}" destId="{7EF228FA-D79A-1D44-8A59-0C1EFFBBEADE}" srcOrd="2" destOrd="0" presId="urn:microsoft.com/office/officeart/2016/7/layout/LinearArrowProcessNumbered"/>
    <dgm:cxn modelId="{ECB61128-21E1-454A-B935-7CB7C83F02F7}" type="presParOf" srcId="{D5D213C7-804E-7B4D-8D52-A0AD70FB3C4A}" destId="{28D86F16-5E7B-A64F-B7DD-C4B9C52EA0A2}" srcOrd="7" destOrd="0" presId="urn:microsoft.com/office/officeart/2016/7/layout/LinearArrowProcessNumbered"/>
    <dgm:cxn modelId="{28820DF5-F617-EC4B-95F0-088F12597D5E}" type="presParOf" srcId="{D5D213C7-804E-7B4D-8D52-A0AD70FB3C4A}" destId="{29CD6863-D62E-8140-BDE0-DD91F9269F88}" srcOrd="8" destOrd="0" presId="urn:microsoft.com/office/officeart/2016/7/layout/LinearArrowProcessNumbered"/>
    <dgm:cxn modelId="{D6535AA6-B55A-C044-B20C-C4DD38389529}" type="presParOf" srcId="{29CD6863-D62E-8140-BDE0-DD91F9269F88}" destId="{59293F51-3D15-2947-B5E6-F6DF4CDDBA20}" srcOrd="0" destOrd="0" presId="urn:microsoft.com/office/officeart/2016/7/layout/LinearArrowProcessNumbered"/>
    <dgm:cxn modelId="{34B1A1BF-3CAC-544D-99BD-690377F3DA49}" type="presParOf" srcId="{29CD6863-D62E-8140-BDE0-DD91F9269F88}" destId="{52CE9DAC-5415-2642-A006-926C30AC7926}" srcOrd="1" destOrd="0" presId="urn:microsoft.com/office/officeart/2016/7/layout/LinearArrowProcessNumbered"/>
    <dgm:cxn modelId="{21B321A1-F56F-E54C-B378-B64021058E17}" type="presParOf" srcId="{52CE9DAC-5415-2642-A006-926C30AC7926}" destId="{381A9172-14E9-2542-B713-CADBE43777CC}" srcOrd="0" destOrd="0" presId="urn:microsoft.com/office/officeart/2016/7/layout/LinearArrowProcessNumbered"/>
    <dgm:cxn modelId="{78B2A9A3-BAE0-1144-BF5A-68CBE9CF4C28}" type="presParOf" srcId="{52CE9DAC-5415-2642-A006-926C30AC7926}" destId="{38DC0203-A50D-144A-9AEA-87CB25032416}" srcOrd="1" destOrd="0" presId="urn:microsoft.com/office/officeart/2016/7/layout/LinearArrowProcessNumbered"/>
    <dgm:cxn modelId="{BA7F72E1-ACA9-E647-9000-348059F9211C}" type="presParOf" srcId="{52CE9DAC-5415-2642-A006-926C30AC7926}" destId="{B5FB82F7-9882-4F41-97D3-F455F617F595}" srcOrd="2" destOrd="0" presId="urn:microsoft.com/office/officeart/2016/7/layout/LinearArrowProcessNumbered"/>
    <dgm:cxn modelId="{4B58AEF6-014F-1C44-839A-862A182485E2}" type="presParOf" srcId="{52CE9DAC-5415-2642-A006-926C30AC7926}" destId="{0A7B2536-7A69-E443-B4D8-FDE2EEA1193D}" srcOrd="3" destOrd="0" presId="urn:microsoft.com/office/officeart/2016/7/layout/LinearArrowProcessNumbered"/>
    <dgm:cxn modelId="{23D3DD76-85DB-BA4B-A1E0-96321DBD02A8}" type="presParOf" srcId="{29CD6863-D62E-8140-BDE0-DD91F9269F88}" destId="{49FCE419-E767-DD4F-AB21-F8E98D6A7CA4}" srcOrd="2" destOrd="0" presId="urn:microsoft.com/office/officeart/2016/7/layout/LinearArrowProcessNumbered"/>
    <dgm:cxn modelId="{597BC14C-50C1-9F45-9099-993671F9DAA3}" type="presParOf" srcId="{D5D213C7-804E-7B4D-8D52-A0AD70FB3C4A}" destId="{A644CB65-D7B4-AD40-8A90-E8DDC5D54CB2}" srcOrd="9" destOrd="0" presId="urn:microsoft.com/office/officeart/2016/7/layout/LinearArrowProcessNumbered"/>
    <dgm:cxn modelId="{CE84C2B7-3C59-174F-98CD-E9262F9B2281}" type="presParOf" srcId="{D5D213C7-804E-7B4D-8D52-A0AD70FB3C4A}" destId="{63216F11-7BAA-8A46-A920-4ED098E4CBBA}" srcOrd="10" destOrd="0" presId="urn:microsoft.com/office/officeart/2016/7/layout/LinearArrowProcessNumbered"/>
    <dgm:cxn modelId="{BC553CEE-1317-4245-98AF-9B65653249A5}" type="presParOf" srcId="{63216F11-7BAA-8A46-A920-4ED098E4CBBA}" destId="{56187EF3-1742-AE48-87A4-A312B5ABDE5C}" srcOrd="0" destOrd="0" presId="urn:microsoft.com/office/officeart/2016/7/layout/LinearArrowProcessNumbered"/>
    <dgm:cxn modelId="{EB6249A2-5486-E848-B521-F1E13AA96EE8}" type="presParOf" srcId="{63216F11-7BAA-8A46-A920-4ED098E4CBBA}" destId="{AB2C7FA2-CBCC-8F4C-872C-8146BD584FD1}" srcOrd="1" destOrd="0" presId="urn:microsoft.com/office/officeart/2016/7/layout/LinearArrowProcessNumbered"/>
    <dgm:cxn modelId="{4870B622-2518-BC47-BDDA-D7906BB07B91}" type="presParOf" srcId="{AB2C7FA2-CBCC-8F4C-872C-8146BD584FD1}" destId="{556BBA40-9694-924A-BFA1-71C7C94A14A7}" srcOrd="0" destOrd="0" presId="urn:microsoft.com/office/officeart/2016/7/layout/LinearArrowProcessNumbered"/>
    <dgm:cxn modelId="{CA9EA7D9-E216-544D-8EB0-10D0285BDC7C}" type="presParOf" srcId="{AB2C7FA2-CBCC-8F4C-872C-8146BD584FD1}" destId="{BE8B0F78-93E8-F045-8D3C-6565D02EBB45}" srcOrd="1" destOrd="0" presId="urn:microsoft.com/office/officeart/2016/7/layout/LinearArrowProcessNumbered"/>
    <dgm:cxn modelId="{8A7C56D5-CF2C-0B44-AFC2-5FD670E20F6C}" type="presParOf" srcId="{AB2C7FA2-CBCC-8F4C-872C-8146BD584FD1}" destId="{8164E8D5-0E73-C541-BE07-D35D835E4F73}" srcOrd="2" destOrd="0" presId="urn:microsoft.com/office/officeart/2016/7/layout/LinearArrowProcessNumbered"/>
    <dgm:cxn modelId="{D1C80AFD-30AA-2844-8634-1E74365E7A77}" type="presParOf" srcId="{AB2C7FA2-CBCC-8F4C-872C-8146BD584FD1}" destId="{85AEB298-1822-C74A-9AAB-0836FCC8BEE2}" srcOrd="3" destOrd="0" presId="urn:microsoft.com/office/officeart/2016/7/layout/LinearArrowProcessNumbered"/>
    <dgm:cxn modelId="{FE953729-8DBF-224D-A9A8-7AC1EBC85999}" type="presParOf" srcId="{63216F11-7BAA-8A46-A920-4ED098E4CBBA}" destId="{10F4C4DE-C934-1944-8CC0-B51D847109B4}" srcOrd="2" destOrd="0" presId="urn:microsoft.com/office/officeart/2016/7/layout/LinearArrowProcessNumbered"/>
    <dgm:cxn modelId="{8EDDFF84-BA7A-9545-A838-1F02539DA8A0}" type="presParOf" srcId="{D5D213C7-804E-7B4D-8D52-A0AD70FB3C4A}" destId="{62C8B091-72C0-D641-944E-6306103DCD3E}" srcOrd="11" destOrd="0" presId="urn:microsoft.com/office/officeart/2016/7/layout/LinearArrowProcessNumbered"/>
    <dgm:cxn modelId="{D820CCC4-17E9-5D40-9019-88A4D276CD46}" type="presParOf" srcId="{D5D213C7-804E-7B4D-8D52-A0AD70FB3C4A}" destId="{098A1B1D-C0D1-5C4A-B28D-445BAF0F535A}" srcOrd="12" destOrd="0" presId="urn:microsoft.com/office/officeart/2016/7/layout/LinearArrowProcessNumbered"/>
    <dgm:cxn modelId="{E0F3B5DE-8FF8-ED46-B227-596D489AD520}" type="presParOf" srcId="{098A1B1D-C0D1-5C4A-B28D-445BAF0F535A}" destId="{3F6510BC-60A1-774D-B275-DB17A367D021}" srcOrd="0" destOrd="0" presId="urn:microsoft.com/office/officeart/2016/7/layout/LinearArrowProcessNumbered"/>
    <dgm:cxn modelId="{72E69C42-674B-B34E-9F4A-2DA95DE6CEF9}" type="presParOf" srcId="{098A1B1D-C0D1-5C4A-B28D-445BAF0F535A}" destId="{833B7FAE-AC94-5E42-A6F0-E51FC7BB4931}" srcOrd="1" destOrd="0" presId="urn:microsoft.com/office/officeart/2016/7/layout/LinearArrowProcessNumbered"/>
    <dgm:cxn modelId="{4ABB7C2F-6992-8B45-94BB-A06867FA8FB6}" type="presParOf" srcId="{833B7FAE-AC94-5E42-A6F0-E51FC7BB4931}" destId="{1BE86824-D00A-834F-96D9-8B380B9E3301}" srcOrd="0" destOrd="0" presId="urn:microsoft.com/office/officeart/2016/7/layout/LinearArrowProcessNumbered"/>
    <dgm:cxn modelId="{72227059-05B9-6641-96D3-CECDB41B2244}" type="presParOf" srcId="{833B7FAE-AC94-5E42-A6F0-E51FC7BB4931}" destId="{4CA9E721-32B4-CA42-863C-7F57248B6314}" srcOrd="1" destOrd="0" presId="urn:microsoft.com/office/officeart/2016/7/layout/LinearArrowProcessNumbered"/>
    <dgm:cxn modelId="{24D09ACD-6985-7642-82B0-0941A4C3B74A}" type="presParOf" srcId="{833B7FAE-AC94-5E42-A6F0-E51FC7BB4931}" destId="{94E63BF3-74EA-354B-AAE5-23AFDCB1DFF9}" srcOrd="2" destOrd="0" presId="urn:microsoft.com/office/officeart/2016/7/layout/LinearArrowProcessNumbered"/>
    <dgm:cxn modelId="{E488B4AE-CCBA-5F41-B514-C048C3BAAF92}" type="presParOf" srcId="{833B7FAE-AC94-5E42-A6F0-E51FC7BB4931}" destId="{23867581-A4CA-934D-A25B-29930E990C80}" srcOrd="3" destOrd="0" presId="urn:microsoft.com/office/officeart/2016/7/layout/LinearArrowProcessNumbered"/>
    <dgm:cxn modelId="{ED79B5B5-A882-724F-BB5B-BCB2CA6CC9CE}" type="presParOf" srcId="{098A1B1D-C0D1-5C4A-B28D-445BAF0F535A}" destId="{CF2F9927-83AC-964A-9764-B760AD39B77C}" srcOrd="2" destOrd="0" presId="urn:microsoft.com/office/officeart/2016/7/layout/LinearArrowProcessNumbered"/>
    <dgm:cxn modelId="{427CDA3D-D80E-5343-972B-2B5836403050}" type="presParOf" srcId="{D5D213C7-804E-7B4D-8D52-A0AD70FB3C4A}" destId="{69AE9DD6-19A4-A64D-8BCB-065757BA7944}" srcOrd="13" destOrd="0" presId="urn:microsoft.com/office/officeart/2016/7/layout/LinearArrowProcessNumbered"/>
    <dgm:cxn modelId="{8590F571-471A-A54E-90EF-02F129813479}" type="presParOf" srcId="{D5D213C7-804E-7B4D-8D52-A0AD70FB3C4A}" destId="{02C2CAE8-10A1-4E4A-955E-CE30B37068BB}" srcOrd="14" destOrd="0" presId="urn:microsoft.com/office/officeart/2016/7/layout/LinearArrowProcessNumbered"/>
    <dgm:cxn modelId="{4F43AAF2-4E4D-CB4D-A6AE-66694EE01CA5}" type="presParOf" srcId="{02C2CAE8-10A1-4E4A-955E-CE30B37068BB}" destId="{088AE05A-4216-3848-A21A-CC22168C85CB}" srcOrd="0" destOrd="0" presId="urn:microsoft.com/office/officeart/2016/7/layout/LinearArrowProcessNumbered"/>
    <dgm:cxn modelId="{1F514AD3-68FF-9C4D-80F8-BCF62080C431}" type="presParOf" srcId="{02C2CAE8-10A1-4E4A-955E-CE30B37068BB}" destId="{F6266510-0E0A-9149-8ADF-EFA42E141C18}" srcOrd="1" destOrd="0" presId="urn:microsoft.com/office/officeart/2016/7/layout/LinearArrowProcessNumbered"/>
    <dgm:cxn modelId="{9B1E82CC-2D82-B74A-A9CB-7E5722C038A3}" type="presParOf" srcId="{F6266510-0E0A-9149-8ADF-EFA42E141C18}" destId="{ACAFCCC9-BEC6-0048-9C77-BE43678E8A7E}" srcOrd="0" destOrd="0" presId="urn:microsoft.com/office/officeart/2016/7/layout/LinearArrowProcessNumbered"/>
    <dgm:cxn modelId="{98C713C3-ADCE-0E46-990D-BAEAE15B00B3}" type="presParOf" srcId="{F6266510-0E0A-9149-8ADF-EFA42E141C18}" destId="{AAB574BA-8947-0B48-A5DB-DA2F4F0F6796}" srcOrd="1" destOrd="0" presId="urn:microsoft.com/office/officeart/2016/7/layout/LinearArrowProcessNumbered"/>
    <dgm:cxn modelId="{54E9AE6D-6FB1-9F4B-853E-738ADBD94084}" type="presParOf" srcId="{F6266510-0E0A-9149-8ADF-EFA42E141C18}" destId="{B244E5E0-135D-5A41-87A4-B07115C3902B}" srcOrd="2" destOrd="0" presId="urn:microsoft.com/office/officeart/2016/7/layout/LinearArrowProcessNumbered"/>
    <dgm:cxn modelId="{F4BEB235-E9EE-2042-A50F-5172E9EC584C}" type="presParOf" srcId="{F6266510-0E0A-9149-8ADF-EFA42E141C18}" destId="{988D1C91-F876-1147-A7BC-395EC9E651DB}" srcOrd="3" destOrd="0" presId="urn:microsoft.com/office/officeart/2016/7/layout/LinearArrowProcessNumbered"/>
    <dgm:cxn modelId="{BF369552-BF95-CA44-933A-D9FE3E5E821F}" type="presParOf" srcId="{02C2CAE8-10A1-4E4A-955E-CE30B37068BB}" destId="{89C59E0F-E06E-1140-849B-BCBE5FDB138C}" srcOrd="2" destOrd="0" presId="urn:microsoft.com/office/officeart/2016/7/layout/LinearArrowProcessNumbered"/>
    <dgm:cxn modelId="{E75AD7B2-790B-CE4D-AE8C-65CE827BAF06}" type="presParOf" srcId="{D5D213C7-804E-7B4D-8D52-A0AD70FB3C4A}" destId="{AB97620F-1ED7-0B4E-AB66-F482AA39E89F}" srcOrd="15" destOrd="0" presId="urn:microsoft.com/office/officeart/2016/7/layout/LinearArrowProcessNumbered"/>
    <dgm:cxn modelId="{530C645E-43C9-BB4D-9824-4BD518BAD45B}" type="presParOf" srcId="{D5D213C7-804E-7B4D-8D52-A0AD70FB3C4A}" destId="{C8F3518E-0DC8-DD49-B52C-BC0E9513185C}" srcOrd="16" destOrd="0" presId="urn:microsoft.com/office/officeart/2016/7/layout/LinearArrowProcessNumbered"/>
    <dgm:cxn modelId="{4975E11C-A319-2E4B-8599-28B0C7092C12}" type="presParOf" srcId="{C8F3518E-0DC8-DD49-B52C-BC0E9513185C}" destId="{B0505C52-5969-5D45-A2CE-8C5E3F89BF3D}" srcOrd="0" destOrd="0" presId="urn:microsoft.com/office/officeart/2016/7/layout/LinearArrowProcessNumbered"/>
    <dgm:cxn modelId="{EBC82C4F-F4F9-B04B-A811-BF59744FB1E5}" type="presParOf" srcId="{C8F3518E-0DC8-DD49-B52C-BC0E9513185C}" destId="{E18FAAF8-8588-834D-A50A-F7447FE9BB20}" srcOrd="1" destOrd="0" presId="urn:microsoft.com/office/officeart/2016/7/layout/LinearArrowProcessNumbered"/>
    <dgm:cxn modelId="{C1CA6658-20B1-F043-A538-E88928909275}" type="presParOf" srcId="{E18FAAF8-8588-834D-A50A-F7447FE9BB20}" destId="{DB086734-151A-5E4C-BD59-C766DF6027DE}" srcOrd="0" destOrd="0" presId="urn:microsoft.com/office/officeart/2016/7/layout/LinearArrowProcessNumbered"/>
    <dgm:cxn modelId="{E6265BA2-3AB0-B944-B52C-E711D753F6E6}" type="presParOf" srcId="{E18FAAF8-8588-834D-A50A-F7447FE9BB20}" destId="{CE3486BD-7021-064D-A3D0-9B6D75A814B1}" srcOrd="1" destOrd="0" presId="urn:microsoft.com/office/officeart/2016/7/layout/LinearArrowProcessNumbered"/>
    <dgm:cxn modelId="{69964A8F-744C-4247-BC58-DB32D771FA11}" type="presParOf" srcId="{E18FAAF8-8588-834D-A50A-F7447FE9BB20}" destId="{547210B5-AB96-FC44-8E2B-36199AD634FB}" srcOrd="2" destOrd="0" presId="urn:microsoft.com/office/officeart/2016/7/layout/LinearArrowProcessNumbered"/>
    <dgm:cxn modelId="{05DEFD4C-940A-1642-86E8-E025E1E5A630}" type="presParOf" srcId="{E18FAAF8-8588-834D-A50A-F7447FE9BB20}" destId="{0550233C-814D-1D40-AA0B-17D7DB8058F9}" srcOrd="3" destOrd="0" presId="urn:microsoft.com/office/officeart/2016/7/layout/LinearArrowProcessNumbered"/>
    <dgm:cxn modelId="{2F7A29E1-B59A-C943-A3D0-7E8E4E8D4D0F}" type="presParOf" srcId="{C8F3518E-0DC8-DD49-B52C-BC0E9513185C}" destId="{81BDA74C-09AF-8447-B335-F4D30BC39393}" srcOrd="2" destOrd="0" presId="urn:microsoft.com/office/officeart/2016/7/layout/LinearArrowProcessNumbered"/>
    <dgm:cxn modelId="{ECE93F2A-A4E2-F947-9351-FC011E2222A3}" type="presParOf" srcId="{D5D213C7-804E-7B4D-8D52-A0AD70FB3C4A}" destId="{1ADA56E4-702E-9D43-A903-E491B6C375B1}" srcOrd="17" destOrd="0" presId="urn:microsoft.com/office/officeart/2016/7/layout/LinearArrowProcessNumbered"/>
    <dgm:cxn modelId="{C038FF54-0075-4842-839B-3860C74C244E}" type="presParOf" srcId="{D5D213C7-804E-7B4D-8D52-A0AD70FB3C4A}" destId="{80B2B5F6-20A9-264F-BF5F-5A3077CF7F58}" srcOrd="18" destOrd="0" presId="urn:microsoft.com/office/officeart/2016/7/layout/LinearArrowProcessNumbered"/>
    <dgm:cxn modelId="{8EB38090-4C1B-5849-9747-A5FA1DBA3995}" type="presParOf" srcId="{80B2B5F6-20A9-264F-BF5F-5A3077CF7F58}" destId="{133827E5-80CE-2F49-820D-0AAA173C0A74}" srcOrd="0" destOrd="0" presId="urn:microsoft.com/office/officeart/2016/7/layout/LinearArrowProcessNumbered"/>
    <dgm:cxn modelId="{6D825A68-3174-0342-89FE-29702F34F7FE}" type="presParOf" srcId="{80B2B5F6-20A9-264F-BF5F-5A3077CF7F58}" destId="{C9201A84-C43E-9840-8429-814DB36DE40A}" srcOrd="1" destOrd="0" presId="urn:microsoft.com/office/officeart/2016/7/layout/LinearArrowProcessNumbered"/>
    <dgm:cxn modelId="{E3E72565-80B5-524D-8BA3-13B4F8CEAFA9}" type="presParOf" srcId="{C9201A84-C43E-9840-8429-814DB36DE40A}" destId="{70D36BB4-A25F-2F43-96D7-60B2A38C7BC0}" srcOrd="0" destOrd="0" presId="urn:microsoft.com/office/officeart/2016/7/layout/LinearArrowProcessNumbered"/>
    <dgm:cxn modelId="{D7F22178-CB60-FA45-89C3-DBFB532F667F}" type="presParOf" srcId="{C9201A84-C43E-9840-8429-814DB36DE40A}" destId="{148F7382-59FD-7640-BC95-193B58124A71}" srcOrd="1" destOrd="0" presId="urn:microsoft.com/office/officeart/2016/7/layout/LinearArrowProcessNumbered"/>
    <dgm:cxn modelId="{33B5B9FE-4648-8643-9AD3-6B2662C2D878}" type="presParOf" srcId="{C9201A84-C43E-9840-8429-814DB36DE40A}" destId="{7E9A2DFA-9493-914B-A7B8-8B8A3F3EDCF0}" srcOrd="2" destOrd="0" presId="urn:microsoft.com/office/officeart/2016/7/layout/LinearArrowProcessNumbered"/>
    <dgm:cxn modelId="{DE2FE5BF-C754-0F49-B316-4F2D859EFEE6}" type="presParOf" srcId="{C9201A84-C43E-9840-8429-814DB36DE40A}" destId="{B683EA35-4E3F-BE4B-BDF4-C8D63423A0DC}" srcOrd="3" destOrd="0" presId="urn:microsoft.com/office/officeart/2016/7/layout/LinearArrowProcessNumbered"/>
    <dgm:cxn modelId="{BF503D69-89AB-B741-AC7B-007B8332AE28}" type="presParOf" srcId="{80B2B5F6-20A9-264F-BF5F-5A3077CF7F58}" destId="{AE677BEE-4055-6143-8508-BBD3CAAB7447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1E4DE0-FC80-4372-8FA4-8B0914CE30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181655-7649-43D3-BF5C-C40CDDE53A7D}">
      <dgm:prSet custT="1"/>
      <dgm:spPr/>
      <dgm:t>
        <a:bodyPr/>
        <a:lstStyle/>
        <a:p>
          <a:r>
            <a:rPr lang="en-US" sz="2200" b="0" dirty="0">
              <a:latin typeface="Georgia" panose="02040502050405020303" pitchFamily="18" charset="0"/>
            </a:rPr>
            <a:t>Logistic Regression Classifier  </a:t>
          </a:r>
        </a:p>
      </dgm:t>
    </dgm:pt>
    <dgm:pt modelId="{1C38433A-C1DC-4F59-914D-F02D44A93830}" type="parTrans" cxnId="{BFDFBEA1-F453-41FB-A0BE-1E399540E810}">
      <dgm:prSet/>
      <dgm:spPr/>
      <dgm:t>
        <a:bodyPr/>
        <a:lstStyle/>
        <a:p>
          <a:endParaRPr lang="en-US"/>
        </a:p>
      </dgm:t>
    </dgm:pt>
    <dgm:pt modelId="{4FAAE4DC-1636-4500-B568-1513601A6D38}" type="sibTrans" cxnId="{BFDFBEA1-F453-41FB-A0BE-1E399540E810}">
      <dgm:prSet/>
      <dgm:spPr/>
      <dgm:t>
        <a:bodyPr/>
        <a:lstStyle/>
        <a:p>
          <a:endParaRPr lang="en-US"/>
        </a:p>
      </dgm:t>
    </dgm:pt>
    <dgm:pt modelId="{55680952-7A5B-4CB2-9A05-A83EB780AD98}">
      <dgm:prSet custT="1"/>
      <dgm:spPr/>
      <dgm:t>
        <a:bodyPr/>
        <a:lstStyle/>
        <a:p>
          <a:r>
            <a:rPr lang="en-US" sz="2200" b="0">
              <a:latin typeface="Georgia" panose="02040502050405020303" pitchFamily="18" charset="0"/>
            </a:rPr>
            <a:t>Decision Tree Classifier</a:t>
          </a:r>
        </a:p>
      </dgm:t>
    </dgm:pt>
    <dgm:pt modelId="{7AA80B50-29D4-43F0-B78A-9857BFE4D177}" type="parTrans" cxnId="{BF20EAD4-C419-40B0-9265-069455C0293D}">
      <dgm:prSet/>
      <dgm:spPr/>
      <dgm:t>
        <a:bodyPr/>
        <a:lstStyle/>
        <a:p>
          <a:endParaRPr lang="en-US"/>
        </a:p>
      </dgm:t>
    </dgm:pt>
    <dgm:pt modelId="{2B36FA7E-1AC9-495B-A118-44CB8CA53552}" type="sibTrans" cxnId="{BF20EAD4-C419-40B0-9265-069455C0293D}">
      <dgm:prSet/>
      <dgm:spPr/>
      <dgm:t>
        <a:bodyPr/>
        <a:lstStyle/>
        <a:p>
          <a:endParaRPr lang="en-US"/>
        </a:p>
      </dgm:t>
    </dgm:pt>
    <dgm:pt modelId="{7C2F1DE3-545F-4E21-8703-ADA899E904B4}">
      <dgm:prSet custT="1"/>
      <dgm:spPr/>
      <dgm:t>
        <a:bodyPr/>
        <a:lstStyle/>
        <a:p>
          <a:r>
            <a:rPr lang="en-US" sz="2200" b="0" dirty="0">
              <a:latin typeface="Georgia" panose="02040502050405020303" pitchFamily="18" charset="0"/>
            </a:rPr>
            <a:t>Support Vector Machines(SVM)</a:t>
          </a:r>
        </a:p>
      </dgm:t>
    </dgm:pt>
    <dgm:pt modelId="{FAAAD567-1187-4DAB-A6F7-F84EAB68728C}" type="parTrans" cxnId="{D06F8960-4565-426F-82F4-85A274CF8238}">
      <dgm:prSet/>
      <dgm:spPr/>
      <dgm:t>
        <a:bodyPr/>
        <a:lstStyle/>
        <a:p>
          <a:endParaRPr lang="en-US"/>
        </a:p>
      </dgm:t>
    </dgm:pt>
    <dgm:pt modelId="{29E4F2CA-7986-49A6-9963-F042FFF3BB4B}" type="sibTrans" cxnId="{D06F8960-4565-426F-82F4-85A274CF8238}">
      <dgm:prSet/>
      <dgm:spPr/>
      <dgm:t>
        <a:bodyPr/>
        <a:lstStyle/>
        <a:p>
          <a:endParaRPr lang="en-US"/>
        </a:p>
      </dgm:t>
    </dgm:pt>
    <dgm:pt modelId="{A035BA77-32D9-4574-A49A-E2AE47506AFA}">
      <dgm:prSet custT="1"/>
      <dgm:spPr/>
      <dgm:t>
        <a:bodyPr/>
        <a:lstStyle/>
        <a:p>
          <a:r>
            <a:rPr lang="en-US" sz="2200" b="0" i="0" dirty="0">
              <a:latin typeface="Georgia" panose="02040502050405020303" pitchFamily="18" charset="0"/>
            </a:rPr>
            <a:t>K-Nearest Neighbors (KNN)</a:t>
          </a:r>
          <a:endParaRPr lang="en-US" sz="2200" b="0" dirty="0">
            <a:latin typeface="Georgia" panose="02040502050405020303" pitchFamily="18" charset="0"/>
          </a:endParaRPr>
        </a:p>
      </dgm:t>
    </dgm:pt>
    <dgm:pt modelId="{B2717AC1-12EE-4DA2-85C3-2000412CDCAC}" type="parTrans" cxnId="{0975D563-2CD2-4AAC-8D96-03DEE14580F3}">
      <dgm:prSet/>
      <dgm:spPr/>
      <dgm:t>
        <a:bodyPr/>
        <a:lstStyle/>
        <a:p>
          <a:endParaRPr lang="en-US"/>
        </a:p>
      </dgm:t>
    </dgm:pt>
    <dgm:pt modelId="{2A5C4329-108D-4D05-A765-0DA36046828A}" type="sibTrans" cxnId="{0975D563-2CD2-4AAC-8D96-03DEE14580F3}">
      <dgm:prSet/>
      <dgm:spPr/>
      <dgm:t>
        <a:bodyPr/>
        <a:lstStyle/>
        <a:p>
          <a:endParaRPr lang="en-US"/>
        </a:p>
      </dgm:t>
    </dgm:pt>
    <dgm:pt modelId="{8F105AC9-9E3F-48C8-A75A-60D1CA9F6E74}">
      <dgm:prSet custT="1"/>
      <dgm:spPr/>
      <dgm:t>
        <a:bodyPr/>
        <a:lstStyle/>
        <a:p>
          <a:r>
            <a:rPr lang="en-US" sz="2200" b="0" i="0" dirty="0">
              <a:latin typeface="Georgia" panose="02040502050405020303" pitchFamily="18" charset="0"/>
            </a:rPr>
            <a:t>Ensemble Classifiers</a:t>
          </a:r>
          <a:endParaRPr lang="en-US" sz="2200" b="0" dirty="0">
            <a:latin typeface="Georgia" panose="02040502050405020303" pitchFamily="18" charset="0"/>
          </a:endParaRPr>
        </a:p>
      </dgm:t>
    </dgm:pt>
    <dgm:pt modelId="{608BB2E6-CFE1-4FEB-A6EB-B2898E814945}" type="parTrans" cxnId="{355A732A-573C-48CA-89A0-4C2118B56A26}">
      <dgm:prSet/>
      <dgm:spPr/>
      <dgm:t>
        <a:bodyPr/>
        <a:lstStyle/>
        <a:p>
          <a:endParaRPr lang="en-US"/>
        </a:p>
      </dgm:t>
    </dgm:pt>
    <dgm:pt modelId="{BAF15284-EEC0-4681-BD3D-7BC9A65D6980}" type="sibTrans" cxnId="{355A732A-573C-48CA-89A0-4C2118B56A26}">
      <dgm:prSet/>
      <dgm:spPr/>
      <dgm:t>
        <a:bodyPr/>
        <a:lstStyle/>
        <a:p>
          <a:endParaRPr lang="en-US"/>
        </a:p>
      </dgm:t>
    </dgm:pt>
    <dgm:pt modelId="{80BF1766-407C-42A0-A24B-78B5E3F9F1DB}">
      <dgm:prSet custT="1"/>
      <dgm:spPr/>
      <dgm:t>
        <a:bodyPr/>
        <a:lstStyle/>
        <a:p>
          <a:r>
            <a:rPr lang="en-US" sz="2200" b="0" i="0" dirty="0">
              <a:latin typeface="Georgia" panose="02040502050405020303" pitchFamily="18" charset="0"/>
            </a:rPr>
            <a:t>Random Forest</a:t>
          </a:r>
          <a:endParaRPr lang="en-US" sz="2200" b="0" dirty="0">
            <a:latin typeface="Georgia" panose="02040502050405020303" pitchFamily="18" charset="0"/>
          </a:endParaRPr>
        </a:p>
      </dgm:t>
    </dgm:pt>
    <dgm:pt modelId="{099317FB-0808-4745-B998-FD858FA3B174}" type="parTrans" cxnId="{B71F464A-0C3E-47F6-A231-4FB60861FD4C}">
      <dgm:prSet/>
      <dgm:spPr/>
      <dgm:t>
        <a:bodyPr/>
        <a:lstStyle/>
        <a:p>
          <a:endParaRPr lang="en-US"/>
        </a:p>
      </dgm:t>
    </dgm:pt>
    <dgm:pt modelId="{A5F09F75-8E66-4B90-AD98-1F7290C92B1D}" type="sibTrans" cxnId="{B71F464A-0C3E-47F6-A231-4FB60861FD4C}">
      <dgm:prSet/>
      <dgm:spPr/>
      <dgm:t>
        <a:bodyPr/>
        <a:lstStyle/>
        <a:p>
          <a:endParaRPr lang="en-US"/>
        </a:p>
      </dgm:t>
    </dgm:pt>
    <dgm:pt modelId="{82B95CB9-501C-B94F-97C1-2C47B14EE623}" type="pres">
      <dgm:prSet presAssocID="{9C1E4DE0-FC80-4372-8FA4-8B0914CE30B1}" presName="Name0" presStyleCnt="0">
        <dgm:presLayoutVars>
          <dgm:dir/>
          <dgm:resizeHandles val="exact"/>
        </dgm:presLayoutVars>
      </dgm:prSet>
      <dgm:spPr/>
    </dgm:pt>
    <dgm:pt modelId="{3D925CA1-76D5-E24A-9D70-63727AEAA118}" type="pres">
      <dgm:prSet presAssocID="{61181655-7649-43D3-BF5C-C40CDDE53A7D}" presName="node" presStyleLbl="node1" presStyleIdx="0" presStyleCnt="5">
        <dgm:presLayoutVars>
          <dgm:bulletEnabled val="1"/>
        </dgm:presLayoutVars>
      </dgm:prSet>
      <dgm:spPr/>
    </dgm:pt>
    <dgm:pt modelId="{93CC7EDB-D387-324F-894E-D84D182ADC43}" type="pres">
      <dgm:prSet presAssocID="{4FAAE4DC-1636-4500-B568-1513601A6D38}" presName="sibTrans" presStyleLbl="sibTrans1D1" presStyleIdx="0" presStyleCnt="4"/>
      <dgm:spPr/>
    </dgm:pt>
    <dgm:pt modelId="{3AE514FD-43F5-9B4E-9313-C3DF95CF22DB}" type="pres">
      <dgm:prSet presAssocID="{4FAAE4DC-1636-4500-B568-1513601A6D38}" presName="connectorText" presStyleLbl="sibTrans1D1" presStyleIdx="0" presStyleCnt="4"/>
      <dgm:spPr/>
    </dgm:pt>
    <dgm:pt modelId="{D6CFDDD1-614D-3E41-A3D6-ACC6AAD19627}" type="pres">
      <dgm:prSet presAssocID="{55680952-7A5B-4CB2-9A05-A83EB780AD98}" presName="node" presStyleLbl="node1" presStyleIdx="1" presStyleCnt="5">
        <dgm:presLayoutVars>
          <dgm:bulletEnabled val="1"/>
        </dgm:presLayoutVars>
      </dgm:prSet>
      <dgm:spPr/>
    </dgm:pt>
    <dgm:pt modelId="{A359F2B9-2B09-9C45-9EF9-0ACD4D33FF60}" type="pres">
      <dgm:prSet presAssocID="{2B36FA7E-1AC9-495B-A118-44CB8CA53552}" presName="sibTrans" presStyleLbl="sibTrans1D1" presStyleIdx="1" presStyleCnt="4"/>
      <dgm:spPr/>
    </dgm:pt>
    <dgm:pt modelId="{F6061E17-85BB-FD47-9146-0FBF508A298D}" type="pres">
      <dgm:prSet presAssocID="{2B36FA7E-1AC9-495B-A118-44CB8CA53552}" presName="connectorText" presStyleLbl="sibTrans1D1" presStyleIdx="1" presStyleCnt="4"/>
      <dgm:spPr/>
    </dgm:pt>
    <dgm:pt modelId="{661FC45D-298A-A940-B4F7-59B143A8CA8A}" type="pres">
      <dgm:prSet presAssocID="{7C2F1DE3-545F-4E21-8703-ADA899E904B4}" presName="node" presStyleLbl="node1" presStyleIdx="2" presStyleCnt="5">
        <dgm:presLayoutVars>
          <dgm:bulletEnabled val="1"/>
        </dgm:presLayoutVars>
      </dgm:prSet>
      <dgm:spPr/>
    </dgm:pt>
    <dgm:pt modelId="{31C70C5F-ED89-7B4D-A509-10B976BE6326}" type="pres">
      <dgm:prSet presAssocID="{29E4F2CA-7986-49A6-9963-F042FFF3BB4B}" presName="sibTrans" presStyleLbl="sibTrans1D1" presStyleIdx="2" presStyleCnt="4"/>
      <dgm:spPr/>
    </dgm:pt>
    <dgm:pt modelId="{7C5A410A-4715-5A4E-B6FC-29B7E6D4D582}" type="pres">
      <dgm:prSet presAssocID="{29E4F2CA-7986-49A6-9963-F042FFF3BB4B}" presName="connectorText" presStyleLbl="sibTrans1D1" presStyleIdx="2" presStyleCnt="4"/>
      <dgm:spPr/>
    </dgm:pt>
    <dgm:pt modelId="{24A29488-90C2-1144-AAED-43563DA7F18E}" type="pres">
      <dgm:prSet presAssocID="{A035BA77-32D9-4574-A49A-E2AE47506AFA}" presName="node" presStyleLbl="node1" presStyleIdx="3" presStyleCnt="5">
        <dgm:presLayoutVars>
          <dgm:bulletEnabled val="1"/>
        </dgm:presLayoutVars>
      </dgm:prSet>
      <dgm:spPr/>
    </dgm:pt>
    <dgm:pt modelId="{2D15D61A-D7C8-5847-B863-D1CC643ACDF5}" type="pres">
      <dgm:prSet presAssocID="{2A5C4329-108D-4D05-A765-0DA36046828A}" presName="sibTrans" presStyleLbl="sibTrans1D1" presStyleIdx="3" presStyleCnt="4"/>
      <dgm:spPr/>
    </dgm:pt>
    <dgm:pt modelId="{84FBC374-F753-CB46-90CA-B6818B7A4E34}" type="pres">
      <dgm:prSet presAssocID="{2A5C4329-108D-4D05-A765-0DA36046828A}" presName="connectorText" presStyleLbl="sibTrans1D1" presStyleIdx="3" presStyleCnt="4"/>
      <dgm:spPr/>
    </dgm:pt>
    <dgm:pt modelId="{6CF58DD5-6E45-E74E-963D-0A3F967717F2}" type="pres">
      <dgm:prSet presAssocID="{8F105AC9-9E3F-48C8-A75A-60D1CA9F6E74}" presName="node" presStyleLbl="node1" presStyleIdx="4" presStyleCnt="5" custScaleX="137234">
        <dgm:presLayoutVars>
          <dgm:bulletEnabled val="1"/>
        </dgm:presLayoutVars>
      </dgm:prSet>
      <dgm:spPr/>
    </dgm:pt>
  </dgm:ptLst>
  <dgm:cxnLst>
    <dgm:cxn modelId="{E180AC01-E554-D847-A929-5A7EFF3456B6}" type="presOf" srcId="{A035BA77-32D9-4574-A49A-E2AE47506AFA}" destId="{24A29488-90C2-1144-AAED-43563DA7F18E}" srcOrd="0" destOrd="0" presId="urn:microsoft.com/office/officeart/2016/7/layout/RepeatingBendingProcessNew"/>
    <dgm:cxn modelId="{654D7F08-C00B-BD49-A1D9-3F125F1D0BEB}" type="presOf" srcId="{29E4F2CA-7986-49A6-9963-F042FFF3BB4B}" destId="{7C5A410A-4715-5A4E-B6FC-29B7E6D4D582}" srcOrd="1" destOrd="0" presId="urn:microsoft.com/office/officeart/2016/7/layout/RepeatingBendingProcessNew"/>
    <dgm:cxn modelId="{F6220019-6120-7B45-8ED7-88FF4EAE6609}" type="presOf" srcId="{55680952-7A5B-4CB2-9A05-A83EB780AD98}" destId="{D6CFDDD1-614D-3E41-A3D6-ACC6AAD19627}" srcOrd="0" destOrd="0" presId="urn:microsoft.com/office/officeart/2016/7/layout/RepeatingBendingProcessNew"/>
    <dgm:cxn modelId="{7ADA0326-A36C-844F-8387-D841D7B27366}" type="presOf" srcId="{29E4F2CA-7986-49A6-9963-F042FFF3BB4B}" destId="{31C70C5F-ED89-7B4D-A509-10B976BE6326}" srcOrd="0" destOrd="0" presId="urn:microsoft.com/office/officeart/2016/7/layout/RepeatingBendingProcessNew"/>
    <dgm:cxn modelId="{355A732A-573C-48CA-89A0-4C2118B56A26}" srcId="{9C1E4DE0-FC80-4372-8FA4-8B0914CE30B1}" destId="{8F105AC9-9E3F-48C8-A75A-60D1CA9F6E74}" srcOrd="4" destOrd="0" parTransId="{608BB2E6-CFE1-4FEB-A6EB-B2898E814945}" sibTransId="{BAF15284-EEC0-4681-BD3D-7BC9A65D6980}"/>
    <dgm:cxn modelId="{FAC6F53B-EA0A-514E-ADFF-AF50B91369ED}" type="presOf" srcId="{2B36FA7E-1AC9-495B-A118-44CB8CA53552}" destId="{A359F2B9-2B09-9C45-9EF9-0ACD4D33FF60}" srcOrd="0" destOrd="0" presId="urn:microsoft.com/office/officeart/2016/7/layout/RepeatingBendingProcessNew"/>
    <dgm:cxn modelId="{B71F464A-0C3E-47F6-A231-4FB60861FD4C}" srcId="{8F105AC9-9E3F-48C8-A75A-60D1CA9F6E74}" destId="{80BF1766-407C-42A0-A24B-78B5E3F9F1DB}" srcOrd="0" destOrd="0" parTransId="{099317FB-0808-4745-B998-FD858FA3B174}" sibTransId="{A5F09F75-8E66-4B90-AD98-1F7290C92B1D}"/>
    <dgm:cxn modelId="{13FE2854-87F8-3F41-8CA5-1BE249187A44}" type="presOf" srcId="{4FAAE4DC-1636-4500-B568-1513601A6D38}" destId="{3AE514FD-43F5-9B4E-9313-C3DF95CF22DB}" srcOrd="1" destOrd="0" presId="urn:microsoft.com/office/officeart/2016/7/layout/RepeatingBendingProcessNew"/>
    <dgm:cxn modelId="{5CE54057-D9A0-4945-87FB-53849E118976}" type="presOf" srcId="{2A5C4329-108D-4D05-A765-0DA36046828A}" destId="{84FBC374-F753-CB46-90CA-B6818B7A4E34}" srcOrd="1" destOrd="0" presId="urn:microsoft.com/office/officeart/2016/7/layout/RepeatingBendingProcessNew"/>
    <dgm:cxn modelId="{D06F8960-4565-426F-82F4-85A274CF8238}" srcId="{9C1E4DE0-FC80-4372-8FA4-8B0914CE30B1}" destId="{7C2F1DE3-545F-4E21-8703-ADA899E904B4}" srcOrd="2" destOrd="0" parTransId="{FAAAD567-1187-4DAB-A6F7-F84EAB68728C}" sibTransId="{29E4F2CA-7986-49A6-9963-F042FFF3BB4B}"/>
    <dgm:cxn modelId="{0975D563-2CD2-4AAC-8D96-03DEE14580F3}" srcId="{9C1E4DE0-FC80-4372-8FA4-8B0914CE30B1}" destId="{A035BA77-32D9-4574-A49A-E2AE47506AFA}" srcOrd="3" destOrd="0" parTransId="{B2717AC1-12EE-4DA2-85C3-2000412CDCAC}" sibTransId="{2A5C4329-108D-4D05-A765-0DA36046828A}"/>
    <dgm:cxn modelId="{B68BA96F-671C-7940-9369-8F9A596CCF70}" type="presOf" srcId="{2B36FA7E-1AC9-495B-A118-44CB8CA53552}" destId="{F6061E17-85BB-FD47-9146-0FBF508A298D}" srcOrd="1" destOrd="0" presId="urn:microsoft.com/office/officeart/2016/7/layout/RepeatingBendingProcessNew"/>
    <dgm:cxn modelId="{332DE17A-2DDA-F742-BBDD-34EC3673B3D3}" type="presOf" srcId="{2A5C4329-108D-4D05-A765-0DA36046828A}" destId="{2D15D61A-D7C8-5847-B863-D1CC643ACDF5}" srcOrd="0" destOrd="0" presId="urn:microsoft.com/office/officeart/2016/7/layout/RepeatingBendingProcessNew"/>
    <dgm:cxn modelId="{E984D389-63B9-094D-9DEF-60E7608061CC}" type="presOf" srcId="{7C2F1DE3-545F-4E21-8703-ADA899E904B4}" destId="{661FC45D-298A-A940-B4F7-59B143A8CA8A}" srcOrd="0" destOrd="0" presId="urn:microsoft.com/office/officeart/2016/7/layout/RepeatingBendingProcessNew"/>
    <dgm:cxn modelId="{C87D1091-30A1-3544-B9E4-8C86C0DEC008}" type="presOf" srcId="{9C1E4DE0-FC80-4372-8FA4-8B0914CE30B1}" destId="{82B95CB9-501C-B94F-97C1-2C47B14EE623}" srcOrd="0" destOrd="0" presId="urn:microsoft.com/office/officeart/2016/7/layout/RepeatingBendingProcessNew"/>
    <dgm:cxn modelId="{BFDFBEA1-F453-41FB-A0BE-1E399540E810}" srcId="{9C1E4DE0-FC80-4372-8FA4-8B0914CE30B1}" destId="{61181655-7649-43D3-BF5C-C40CDDE53A7D}" srcOrd="0" destOrd="0" parTransId="{1C38433A-C1DC-4F59-914D-F02D44A93830}" sibTransId="{4FAAE4DC-1636-4500-B568-1513601A6D38}"/>
    <dgm:cxn modelId="{A5C06AAA-2C53-BA46-AB13-57A84E2A0C91}" type="presOf" srcId="{4FAAE4DC-1636-4500-B568-1513601A6D38}" destId="{93CC7EDB-D387-324F-894E-D84D182ADC43}" srcOrd="0" destOrd="0" presId="urn:microsoft.com/office/officeart/2016/7/layout/RepeatingBendingProcessNew"/>
    <dgm:cxn modelId="{4DEA27B3-3CD4-B248-9F5C-0276FEFF8A00}" type="presOf" srcId="{8F105AC9-9E3F-48C8-A75A-60D1CA9F6E74}" destId="{6CF58DD5-6E45-E74E-963D-0A3F967717F2}" srcOrd="0" destOrd="0" presId="urn:microsoft.com/office/officeart/2016/7/layout/RepeatingBendingProcessNew"/>
    <dgm:cxn modelId="{F72BC1C1-ED76-A84E-B31E-21B4A903A253}" type="presOf" srcId="{80BF1766-407C-42A0-A24B-78B5E3F9F1DB}" destId="{6CF58DD5-6E45-E74E-963D-0A3F967717F2}" srcOrd="0" destOrd="1" presId="urn:microsoft.com/office/officeart/2016/7/layout/RepeatingBendingProcessNew"/>
    <dgm:cxn modelId="{BF20EAD4-C419-40B0-9265-069455C0293D}" srcId="{9C1E4DE0-FC80-4372-8FA4-8B0914CE30B1}" destId="{55680952-7A5B-4CB2-9A05-A83EB780AD98}" srcOrd="1" destOrd="0" parTransId="{7AA80B50-29D4-43F0-B78A-9857BFE4D177}" sibTransId="{2B36FA7E-1AC9-495B-A118-44CB8CA53552}"/>
    <dgm:cxn modelId="{1B29F2E8-D74F-8345-84C0-11FEFA663AB7}" type="presOf" srcId="{61181655-7649-43D3-BF5C-C40CDDE53A7D}" destId="{3D925CA1-76D5-E24A-9D70-63727AEAA118}" srcOrd="0" destOrd="0" presId="urn:microsoft.com/office/officeart/2016/7/layout/RepeatingBendingProcessNew"/>
    <dgm:cxn modelId="{9BBE4012-FE48-6B4D-866C-BDDC84A409C3}" type="presParOf" srcId="{82B95CB9-501C-B94F-97C1-2C47B14EE623}" destId="{3D925CA1-76D5-E24A-9D70-63727AEAA118}" srcOrd="0" destOrd="0" presId="urn:microsoft.com/office/officeart/2016/7/layout/RepeatingBendingProcessNew"/>
    <dgm:cxn modelId="{180CB6EF-5AEA-CD40-9D6D-07BE297A00D2}" type="presParOf" srcId="{82B95CB9-501C-B94F-97C1-2C47B14EE623}" destId="{93CC7EDB-D387-324F-894E-D84D182ADC43}" srcOrd="1" destOrd="0" presId="urn:microsoft.com/office/officeart/2016/7/layout/RepeatingBendingProcessNew"/>
    <dgm:cxn modelId="{ED21A52C-6401-5647-A6E1-34DE18EA0642}" type="presParOf" srcId="{93CC7EDB-D387-324F-894E-D84D182ADC43}" destId="{3AE514FD-43F5-9B4E-9313-C3DF95CF22DB}" srcOrd="0" destOrd="0" presId="urn:microsoft.com/office/officeart/2016/7/layout/RepeatingBendingProcessNew"/>
    <dgm:cxn modelId="{1505126E-1464-774B-9BF1-A5122C028365}" type="presParOf" srcId="{82B95CB9-501C-B94F-97C1-2C47B14EE623}" destId="{D6CFDDD1-614D-3E41-A3D6-ACC6AAD19627}" srcOrd="2" destOrd="0" presId="urn:microsoft.com/office/officeart/2016/7/layout/RepeatingBendingProcessNew"/>
    <dgm:cxn modelId="{D5470C18-BFA4-2E40-B73F-B7B0D5B4B7E6}" type="presParOf" srcId="{82B95CB9-501C-B94F-97C1-2C47B14EE623}" destId="{A359F2B9-2B09-9C45-9EF9-0ACD4D33FF60}" srcOrd="3" destOrd="0" presId="urn:microsoft.com/office/officeart/2016/7/layout/RepeatingBendingProcessNew"/>
    <dgm:cxn modelId="{1C064E99-FCAF-5D44-B896-78B118C39ED5}" type="presParOf" srcId="{A359F2B9-2B09-9C45-9EF9-0ACD4D33FF60}" destId="{F6061E17-85BB-FD47-9146-0FBF508A298D}" srcOrd="0" destOrd="0" presId="urn:microsoft.com/office/officeart/2016/7/layout/RepeatingBendingProcessNew"/>
    <dgm:cxn modelId="{64874C81-1C7E-CD4A-8012-6B41DBB882F2}" type="presParOf" srcId="{82B95CB9-501C-B94F-97C1-2C47B14EE623}" destId="{661FC45D-298A-A940-B4F7-59B143A8CA8A}" srcOrd="4" destOrd="0" presId="urn:microsoft.com/office/officeart/2016/7/layout/RepeatingBendingProcessNew"/>
    <dgm:cxn modelId="{F20174C3-DD00-AF49-8B7C-7F3BFB558C1C}" type="presParOf" srcId="{82B95CB9-501C-B94F-97C1-2C47B14EE623}" destId="{31C70C5F-ED89-7B4D-A509-10B976BE6326}" srcOrd="5" destOrd="0" presId="urn:microsoft.com/office/officeart/2016/7/layout/RepeatingBendingProcessNew"/>
    <dgm:cxn modelId="{C20575AE-838E-864D-A837-69B517F113A4}" type="presParOf" srcId="{31C70C5F-ED89-7B4D-A509-10B976BE6326}" destId="{7C5A410A-4715-5A4E-B6FC-29B7E6D4D582}" srcOrd="0" destOrd="0" presId="urn:microsoft.com/office/officeart/2016/7/layout/RepeatingBendingProcessNew"/>
    <dgm:cxn modelId="{7688DE66-CB23-A645-851B-DFA3ADE8C10A}" type="presParOf" srcId="{82B95CB9-501C-B94F-97C1-2C47B14EE623}" destId="{24A29488-90C2-1144-AAED-43563DA7F18E}" srcOrd="6" destOrd="0" presId="urn:microsoft.com/office/officeart/2016/7/layout/RepeatingBendingProcessNew"/>
    <dgm:cxn modelId="{2114A740-16BC-9648-8BA8-2BA7437E9814}" type="presParOf" srcId="{82B95CB9-501C-B94F-97C1-2C47B14EE623}" destId="{2D15D61A-D7C8-5847-B863-D1CC643ACDF5}" srcOrd="7" destOrd="0" presId="urn:microsoft.com/office/officeart/2016/7/layout/RepeatingBendingProcessNew"/>
    <dgm:cxn modelId="{B558A471-1635-6044-AC7F-C7E60B64C94F}" type="presParOf" srcId="{2D15D61A-D7C8-5847-B863-D1CC643ACDF5}" destId="{84FBC374-F753-CB46-90CA-B6818B7A4E34}" srcOrd="0" destOrd="0" presId="urn:microsoft.com/office/officeart/2016/7/layout/RepeatingBendingProcessNew"/>
    <dgm:cxn modelId="{B60B1297-9CD3-094B-9DA2-1F79DD7812F0}" type="presParOf" srcId="{82B95CB9-501C-B94F-97C1-2C47B14EE623}" destId="{6CF58DD5-6E45-E74E-963D-0A3F967717F2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095C80-8A7E-465F-A647-0C22FECAFD7B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D6D9461-28A9-4D17-B433-8FF419313FC9}">
      <dgm:prSet/>
      <dgm:spPr/>
      <dgm:t>
        <a:bodyPr/>
        <a:lstStyle/>
        <a:p>
          <a:pPr>
            <a:defRPr b="1"/>
          </a:pPr>
          <a:r>
            <a:rPr lang="en-US">
              <a:latin typeface="Georgia" panose="02040502050405020303" pitchFamily="18" charset="0"/>
            </a:rPr>
            <a:t>Define Problem: Will It Rain Today? 🌧️☀️</a:t>
          </a:r>
        </a:p>
      </dgm:t>
    </dgm:pt>
    <dgm:pt modelId="{0E1229D5-1B1C-4A33-8D19-DB72DA04E74B}" type="parTrans" cxnId="{AFAC6E70-DA85-456C-A6F9-0B0929196476}">
      <dgm:prSet/>
      <dgm:spPr/>
      <dgm:t>
        <a:bodyPr/>
        <a:lstStyle/>
        <a:p>
          <a:endParaRPr lang="en-US"/>
        </a:p>
      </dgm:t>
    </dgm:pt>
    <dgm:pt modelId="{A88257A2-7D7A-4D66-BB3B-DDAFC8241798}" type="sibTrans" cxnId="{AFAC6E70-DA85-456C-A6F9-0B0929196476}">
      <dgm:prSet/>
      <dgm:spPr/>
      <dgm:t>
        <a:bodyPr/>
        <a:lstStyle/>
        <a:p>
          <a:endParaRPr lang="en-US"/>
        </a:p>
      </dgm:t>
    </dgm:pt>
    <dgm:pt modelId="{1C893FE1-5286-480B-AFAA-4CC37792FB09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Humidity</a:t>
          </a:r>
        </a:p>
      </dgm:t>
    </dgm:pt>
    <dgm:pt modelId="{AFB3E74F-5A0D-48E2-BBB0-ECACF9D752C8}" type="parTrans" cxnId="{95722E5E-F4FC-411C-A9B9-52A264B54721}">
      <dgm:prSet/>
      <dgm:spPr/>
      <dgm:t>
        <a:bodyPr/>
        <a:lstStyle/>
        <a:p>
          <a:endParaRPr lang="en-US"/>
        </a:p>
      </dgm:t>
    </dgm:pt>
    <dgm:pt modelId="{8EEC6AA7-B0CB-420C-AF29-E7DA4F5DAF23}" type="sibTrans" cxnId="{95722E5E-F4FC-411C-A9B9-52A264B54721}">
      <dgm:prSet/>
      <dgm:spPr/>
      <dgm:t>
        <a:bodyPr/>
        <a:lstStyle/>
        <a:p>
          <a:endParaRPr lang="en-US"/>
        </a:p>
      </dgm:t>
    </dgm:pt>
    <dgm:pt modelId="{44E72C3A-361E-4EE0-80EA-76C667071091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Wind Speed</a:t>
          </a:r>
        </a:p>
      </dgm:t>
    </dgm:pt>
    <dgm:pt modelId="{E12BA0A5-8A34-4FA3-9A9E-B194C317C041}" type="parTrans" cxnId="{3D3926FD-2791-4499-ADD5-7D800A2D4F43}">
      <dgm:prSet/>
      <dgm:spPr/>
      <dgm:t>
        <a:bodyPr/>
        <a:lstStyle/>
        <a:p>
          <a:endParaRPr lang="en-US"/>
        </a:p>
      </dgm:t>
    </dgm:pt>
    <dgm:pt modelId="{D78D05B1-DCC7-43D5-9991-68072CA9C758}" type="sibTrans" cxnId="{3D3926FD-2791-4499-ADD5-7D800A2D4F43}">
      <dgm:prSet/>
      <dgm:spPr/>
      <dgm:t>
        <a:bodyPr/>
        <a:lstStyle/>
        <a:p>
          <a:endParaRPr lang="en-US"/>
        </a:p>
      </dgm:t>
    </dgm:pt>
    <dgm:pt modelId="{092268FA-4F77-4F12-B4CA-3700FE26D7D3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Temperature</a:t>
          </a:r>
        </a:p>
      </dgm:t>
    </dgm:pt>
    <dgm:pt modelId="{C85F1849-7DED-4847-8E3B-02FC9D055875}" type="parTrans" cxnId="{617D041E-6B63-4923-AA56-9BE1DC245316}">
      <dgm:prSet/>
      <dgm:spPr/>
      <dgm:t>
        <a:bodyPr/>
        <a:lstStyle/>
        <a:p>
          <a:endParaRPr lang="en-US"/>
        </a:p>
      </dgm:t>
    </dgm:pt>
    <dgm:pt modelId="{65A1FFB7-449E-410C-A9EB-D245362E9B74}" type="sibTrans" cxnId="{617D041E-6B63-4923-AA56-9BE1DC245316}">
      <dgm:prSet/>
      <dgm:spPr/>
      <dgm:t>
        <a:bodyPr/>
        <a:lstStyle/>
        <a:p>
          <a:endParaRPr lang="en-US"/>
        </a:p>
      </dgm:t>
    </dgm:pt>
    <dgm:pt modelId="{FC5393FB-26A7-4278-973A-2D7704E53C41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Cloud Cover</a:t>
          </a:r>
        </a:p>
      </dgm:t>
    </dgm:pt>
    <dgm:pt modelId="{66664A5C-84B0-49BE-9B00-4BCFE060050F}" type="parTrans" cxnId="{C0C58B22-6ABD-4CB6-B6B3-B4B44CEE699C}">
      <dgm:prSet/>
      <dgm:spPr/>
      <dgm:t>
        <a:bodyPr/>
        <a:lstStyle/>
        <a:p>
          <a:endParaRPr lang="en-US"/>
        </a:p>
      </dgm:t>
    </dgm:pt>
    <dgm:pt modelId="{CB5BDFC7-6D15-4760-A29D-41136059B186}" type="sibTrans" cxnId="{C0C58B22-6ABD-4CB6-B6B3-B4B44CEE699C}">
      <dgm:prSet/>
      <dgm:spPr/>
      <dgm:t>
        <a:bodyPr/>
        <a:lstStyle/>
        <a:p>
          <a:endParaRPr lang="en-US"/>
        </a:p>
      </dgm:t>
    </dgm:pt>
    <dgm:pt modelId="{1C35A174-1CAC-467E-8B6E-E917E8750995}">
      <dgm:prSet/>
      <dgm:spPr/>
      <dgm:t>
        <a:bodyPr/>
        <a:lstStyle/>
        <a:p>
          <a:pPr>
            <a:defRPr b="1"/>
          </a:pPr>
          <a:r>
            <a:rPr lang="en-US" dirty="0">
              <a:latin typeface="Georgia" panose="02040502050405020303" pitchFamily="18" charset="0"/>
            </a:rPr>
            <a:t>Define Problem: Predicting Loan Approval ✅ ❌</a:t>
          </a:r>
        </a:p>
      </dgm:t>
    </dgm:pt>
    <dgm:pt modelId="{8DFE65F0-A2CB-4DDA-B926-B98C7B6867C6}" type="parTrans" cxnId="{9330A776-828F-4F4D-82C7-25284F0A379C}">
      <dgm:prSet/>
      <dgm:spPr/>
      <dgm:t>
        <a:bodyPr/>
        <a:lstStyle/>
        <a:p>
          <a:endParaRPr lang="en-US"/>
        </a:p>
      </dgm:t>
    </dgm:pt>
    <dgm:pt modelId="{5B3C9F91-EE2B-4309-A5FE-37B7D11B9710}" type="sibTrans" cxnId="{9330A776-828F-4F4D-82C7-25284F0A379C}">
      <dgm:prSet/>
      <dgm:spPr/>
      <dgm:t>
        <a:bodyPr/>
        <a:lstStyle/>
        <a:p>
          <a:endParaRPr lang="en-US"/>
        </a:p>
      </dgm:t>
    </dgm:pt>
    <dgm:pt modelId="{D2F2FEBB-00F7-4EAC-9446-BC8F0A372D3D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Income</a:t>
          </a:r>
        </a:p>
      </dgm:t>
    </dgm:pt>
    <dgm:pt modelId="{E676AFF5-8C52-4AB2-8BE1-5118F66153D0}" type="parTrans" cxnId="{2B5A93B1-88C8-452D-BDA0-DD6D2AC894D4}">
      <dgm:prSet/>
      <dgm:spPr/>
      <dgm:t>
        <a:bodyPr/>
        <a:lstStyle/>
        <a:p>
          <a:endParaRPr lang="en-US"/>
        </a:p>
      </dgm:t>
    </dgm:pt>
    <dgm:pt modelId="{8C635612-D93A-4510-853A-18DE016B3ED4}" type="sibTrans" cxnId="{2B5A93B1-88C8-452D-BDA0-DD6D2AC894D4}">
      <dgm:prSet/>
      <dgm:spPr/>
      <dgm:t>
        <a:bodyPr/>
        <a:lstStyle/>
        <a:p>
          <a:endParaRPr lang="en-US"/>
        </a:p>
      </dgm:t>
    </dgm:pt>
    <dgm:pt modelId="{D1EEC562-32A2-415E-A735-007563555CE6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Credit Score </a:t>
          </a:r>
        </a:p>
      </dgm:t>
    </dgm:pt>
    <dgm:pt modelId="{588E0140-F7C3-4AD2-AD77-711A7C5A2815}" type="parTrans" cxnId="{EDB5D1D7-24CE-49D5-B127-2B8B370C3F51}">
      <dgm:prSet/>
      <dgm:spPr/>
      <dgm:t>
        <a:bodyPr/>
        <a:lstStyle/>
        <a:p>
          <a:endParaRPr lang="en-US"/>
        </a:p>
      </dgm:t>
    </dgm:pt>
    <dgm:pt modelId="{677594D6-E1A8-4D21-95DA-F46E047491EB}" type="sibTrans" cxnId="{EDB5D1D7-24CE-49D5-B127-2B8B370C3F51}">
      <dgm:prSet/>
      <dgm:spPr/>
      <dgm:t>
        <a:bodyPr/>
        <a:lstStyle/>
        <a:p>
          <a:endParaRPr lang="en-US"/>
        </a:p>
      </dgm:t>
    </dgm:pt>
    <dgm:pt modelId="{EA8956AD-006C-4BA7-9C38-D66C2CB0587D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Employment Status</a:t>
          </a:r>
        </a:p>
      </dgm:t>
    </dgm:pt>
    <dgm:pt modelId="{15083FD0-C950-4730-BBE2-A9A910FBBE3A}" type="parTrans" cxnId="{9764DC58-CECE-4CDF-98F0-B3C6EE08DBC4}">
      <dgm:prSet/>
      <dgm:spPr/>
      <dgm:t>
        <a:bodyPr/>
        <a:lstStyle/>
        <a:p>
          <a:endParaRPr lang="en-US"/>
        </a:p>
      </dgm:t>
    </dgm:pt>
    <dgm:pt modelId="{015D33C9-CF2B-4354-A31E-E1754470B8FA}" type="sibTrans" cxnId="{9764DC58-CECE-4CDF-98F0-B3C6EE08DBC4}">
      <dgm:prSet/>
      <dgm:spPr/>
      <dgm:t>
        <a:bodyPr/>
        <a:lstStyle/>
        <a:p>
          <a:endParaRPr lang="en-US"/>
        </a:p>
      </dgm:t>
    </dgm:pt>
    <dgm:pt modelId="{8926D871-11CA-4B71-B613-71FFB446B235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Debt-to-Income Ratio</a:t>
          </a:r>
        </a:p>
      </dgm:t>
    </dgm:pt>
    <dgm:pt modelId="{E2227375-48DA-4AA2-9AC9-63F8F4AD2745}" type="parTrans" cxnId="{41B10554-6834-4A74-9E99-445CE298B5E3}">
      <dgm:prSet/>
      <dgm:spPr/>
      <dgm:t>
        <a:bodyPr/>
        <a:lstStyle/>
        <a:p>
          <a:endParaRPr lang="en-US"/>
        </a:p>
      </dgm:t>
    </dgm:pt>
    <dgm:pt modelId="{8AF5C4AD-23E8-4109-BD93-1A92A00DAA15}" type="sibTrans" cxnId="{41B10554-6834-4A74-9E99-445CE298B5E3}">
      <dgm:prSet/>
      <dgm:spPr/>
      <dgm:t>
        <a:bodyPr/>
        <a:lstStyle/>
        <a:p>
          <a:endParaRPr lang="en-US"/>
        </a:p>
      </dgm:t>
    </dgm:pt>
    <dgm:pt modelId="{5870DDFE-D55E-6F47-9B09-655BD4209EFC}">
      <dgm:prSet custT="1"/>
      <dgm:spPr/>
      <dgm:t>
        <a:bodyPr/>
        <a:lstStyle/>
        <a:p>
          <a:pPr>
            <a:defRPr b="1"/>
          </a:pPr>
          <a:r>
            <a:rPr lang="en-US" sz="2200" b="1" kern="1200" dirty="0">
              <a:solidFill>
                <a:prstClr val="white"/>
              </a:solidFill>
              <a:latin typeface="Georgia" panose="02040502050405020303" pitchFamily="18" charset="0"/>
              <a:ea typeface="+mn-ea"/>
              <a:cs typeface="+mn-cs"/>
            </a:rPr>
            <a:t>Define Problem: Will I Pass Exam? 😊😢</a:t>
          </a:r>
        </a:p>
      </dgm:t>
    </dgm:pt>
    <dgm:pt modelId="{8EF1A3A3-3028-8A4D-BE36-4E4D6896EC8B}" type="parTrans" cxnId="{BE0A3285-F1CB-BE45-990B-5545189D40A6}">
      <dgm:prSet/>
      <dgm:spPr/>
      <dgm:t>
        <a:bodyPr/>
        <a:lstStyle/>
        <a:p>
          <a:endParaRPr lang="en-US"/>
        </a:p>
      </dgm:t>
    </dgm:pt>
    <dgm:pt modelId="{54AF1ACB-CBFE-BB44-A8BC-0B7599A3CB0B}" type="sibTrans" cxnId="{BE0A3285-F1CB-BE45-990B-5545189D40A6}">
      <dgm:prSet/>
      <dgm:spPr/>
      <dgm:t>
        <a:bodyPr/>
        <a:lstStyle/>
        <a:p>
          <a:endParaRPr lang="en-US"/>
        </a:p>
      </dgm:t>
    </dgm:pt>
    <dgm:pt modelId="{EA25E183-53B3-464D-A88A-AE8FFE1222FE}">
      <dgm:prSet custT="1"/>
      <dgm:spPr/>
      <dgm:t>
        <a:bodyPr/>
        <a:lstStyle/>
        <a:p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eorgia" panose="02040502050405020303" pitchFamily="18" charset="0"/>
              <a:ea typeface="+mn-ea"/>
              <a:cs typeface="+mn-cs"/>
            </a:rPr>
            <a:t>Study Hours 📚</a:t>
          </a:r>
        </a:p>
      </dgm:t>
    </dgm:pt>
    <dgm:pt modelId="{7818C3D1-0F58-724C-9AD7-B0A6FFD4D1FC}" type="parTrans" cxnId="{66FA09EE-7C77-4F4D-8052-EC6B2484C477}">
      <dgm:prSet/>
      <dgm:spPr/>
      <dgm:t>
        <a:bodyPr/>
        <a:lstStyle/>
        <a:p>
          <a:endParaRPr lang="en-US"/>
        </a:p>
      </dgm:t>
    </dgm:pt>
    <dgm:pt modelId="{F9EF6BA9-3A40-2146-AA0A-873C17E44B37}" type="sibTrans" cxnId="{66FA09EE-7C77-4F4D-8052-EC6B2484C477}">
      <dgm:prSet/>
      <dgm:spPr/>
      <dgm:t>
        <a:bodyPr/>
        <a:lstStyle/>
        <a:p>
          <a:endParaRPr lang="en-US"/>
        </a:p>
      </dgm:t>
    </dgm:pt>
    <dgm:pt modelId="{D074C87A-BB21-0444-99CE-589D036A1409}">
      <dgm:prSet/>
      <dgm:spPr/>
      <dgm:t>
        <a:bodyPr/>
        <a:lstStyle/>
        <a:p>
          <a:endParaRPr lang="en-US" sz="2200" kern="1200">
            <a:latin typeface="Georgia" panose="02040502050405020303" pitchFamily="18" charset="0"/>
          </a:endParaRPr>
        </a:p>
      </dgm:t>
    </dgm:pt>
    <dgm:pt modelId="{6CEBB293-304A-8047-B120-63A123E90D99}" type="parTrans" cxnId="{08F9900C-C73D-A14A-809F-4D29FCC6B22F}">
      <dgm:prSet/>
      <dgm:spPr/>
      <dgm:t>
        <a:bodyPr/>
        <a:lstStyle/>
        <a:p>
          <a:endParaRPr lang="en-US"/>
        </a:p>
      </dgm:t>
    </dgm:pt>
    <dgm:pt modelId="{8304E678-7F27-2D4E-A7D5-68A30581D5B3}" type="sibTrans" cxnId="{08F9900C-C73D-A14A-809F-4D29FCC6B22F}">
      <dgm:prSet/>
      <dgm:spPr/>
      <dgm:t>
        <a:bodyPr/>
        <a:lstStyle/>
        <a:p>
          <a:endParaRPr lang="en-US"/>
        </a:p>
      </dgm:t>
    </dgm:pt>
    <dgm:pt modelId="{BEB67C6F-4C38-044E-AD9E-65ABB6BAA692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eorgia" panose="02040502050405020303" pitchFamily="18" charset="0"/>
              <a:ea typeface="+mn-ea"/>
              <a:cs typeface="+mn-cs"/>
            </a:rPr>
            <a:t>Attendance ✅</a:t>
          </a:r>
        </a:p>
      </dgm:t>
    </dgm:pt>
    <dgm:pt modelId="{32276EB4-8A35-864E-955C-94301681ECFE}" type="parTrans" cxnId="{378017DE-008C-BB4D-9CA3-721210413009}">
      <dgm:prSet/>
      <dgm:spPr/>
      <dgm:t>
        <a:bodyPr/>
        <a:lstStyle/>
        <a:p>
          <a:endParaRPr lang="en-US"/>
        </a:p>
      </dgm:t>
    </dgm:pt>
    <dgm:pt modelId="{7A203210-6B26-3C47-8EF3-9A0B973E1D03}" type="sibTrans" cxnId="{378017DE-008C-BB4D-9CA3-721210413009}">
      <dgm:prSet/>
      <dgm:spPr/>
      <dgm:t>
        <a:bodyPr/>
        <a:lstStyle/>
        <a:p>
          <a:endParaRPr lang="en-US"/>
        </a:p>
      </dgm:t>
    </dgm:pt>
    <dgm:pt modelId="{A20FE645-3FC1-9F45-A9DC-AB2F79792DD8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eorgia" panose="02040502050405020303" pitchFamily="18" charset="0"/>
              <a:ea typeface="+mn-ea"/>
              <a:cs typeface="+mn-cs"/>
            </a:rPr>
            <a:t>Previous Test Scores 📊</a:t>
          </a:r>
        </a:p>
      </dgm:t>
    </dgm:pt>
    <dgm:pt modelId="{61EF57F3-5887-9840-93C1-511B57B6F9DB}" type="parTrans" cxnId="{99AF4E6B-4BC9-2B43-B52E-CC2BA48C3987}">
      <dgm:prSet/>
      <dgm:spPr/>
      <dgm:t>
        <a:bodyPr/>
        <a:lstStyle/>
        <a:p>
          <a:endParaRPr lang="en-US"/>
        </a:p>
      </dgm:t>
    </dgm:pt>
    <dgm:pt modelId="{A178F265-E620-B145-B46B-C5F22E55F758}" type="sibTrans" cxnId="{99AF4E6B-4BC9-2B43-B52E-CC2BA48C3987}">
      <dgm:prSet/>
      <dgm:spPr/>
      <dgm:t>
        <a:bodyPr/>
        <a:lstStyle/>
        <a:p>
          <a:endParaRPr lang="en-US"/>
        </a:p>
      </dgm:t>
    </dgm:pt>
    <dgm:pt modelId="{C6A1581B-079E-954F-88E2-35972323EE04}" type="pres">
      <dgm:prSet presAssocID="{14095C80-8A7E-465F-A647-0C22FECAFD7B}" presName="Name0" presStyleCnt="0">
        <dgm:presLayoutVars>
          <dgm:dir/>
          <dgm:animLvl val="lvl"/>
          <dgm:resizeHandles val="exact"/>
        </dgm:presLayoutVars>
      </dgm:prSet>
      <dgm:spPr/>
    </dgm:pt>
    <dgm:pt modelId="{4DC65887-2AE8-E74E-90F7-314A09F3DA3E}" type="pres">
      <dgm:prSet presAssocID="{ED6D9461-28A9-4D17-B433-8FF419313FC9}" presName="composite" presStyleCnt="0"/>
      <dgm:spPr/>
    </dgm:pt>
    <dgm:pt modelId="{54242FD7-8D90-0E49-A78C-86D2E04DCECA}" type="pres">
      <dgm:prSet presAssocID="{ED6D9461-28A9-4D17-B433-8FF419313FC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F1F1E2D-562F-DF41-A4FA-CF4580A39B5C}" type="pres">
      <dgm:prSet presAssocID="{ED6D9461-28A9-4D17-B433-8FF419313FC9}" presName="desTx" presStyleLbl="revTx" presStyleIdx="0" presStyleCnt="3">
        <dgm:presLayoutVars>
          <dgm:bulletEnabled val="1"/>
        </dgm:presLayoutVars>
      </dgm:prSet>
      <dgm:spPr/>
    </dgm:pt>
    <dgm:pt modelId="{DD77A123-6081-0548-A61C-B3D3BEFC5823}" type="pres">
      <dgm:prSet presAssocID="{A88257A2-7D7A-4D66-BB3B-DDAFC8241798}" presName="space" presStyleCnt="0"/>
      <dgm:spPr/>
    </dgm:pt>
    <dgm:pt modelId="{88B5C2D0-09EB-F24C-917D-D4245D6797D2}" type="pres">
      <dgm:prSet presAssocID="{1C35A174-1CAC-467E-8B6E-E917E8750995}" presName="composite" presStyleCnt="0"/>
      <dgm:spPr/>
    </dgm:pt>
    <dgm:pt modelId="{FD3966FB-DE2D-F740-A4D5-DAE742AEB529}" type="pres">
      <dgm:prSet presAssocID="{1C35A174-1CAC-467E-8B6E-E917E8750995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A215A64-EAF9-B046-85DE-FDFA9B2E907B}" type="pres">
      <dgm:prSet presAssocID="{1C35A174-1CAC-467E-8B6E-E917E8750995}" presName="desTx" presStyleLbl="revTx" presStyleIdx="1" presStyleCnt="3">
        <dgm:presLayoutVars>
          <dgm:bulletEnabled val="1"/>
        </dgm:presLayoutVars>
      </dgm:prSet>
      <dgm:spPr/>
    </dgm:pt>
    <dgm:pt modelId="{BF97D021-C8E0-BA4E-80DA-C34A42AABD11}" type="pres">
      <dgm:prSet presAssocID="{5B3C9F91-EE2B-4309-A5FE-37B7D11B9710}" presName="space" presStyleCnt="0"/>
      <dgm:spPr/>
    </dgm:pt>
    <dgm:pt modelId="{CDD81545-0336-C146-9BA3-8A0359A7C861}" type="pres">
      <dgm:prSet presAssocID="{5870DDFE-D55E-6F47-9B09-655BD4209EFC}" presName="composite" presStyleCnt="0"/>
      <dgm:spPr/>
    </dgm:pt>
    <dgm:pt modelId="{88C25EEE-24A8-3641-AE41-73F359BC9A9C}" type="pres">
      <dgm:prSet presAssocID="{5870DDFE-D55E-6F47-9B09-655BD4209EFC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A50DAEAF-233B-994A-BEBB-33E59107FEF8}" type="pres">
      <dgm:prSet presAssocID="{5870DDFE-D55E-6F47-9B09-655BD4209EFC}" presName="desTx" presStyleLbl="revTx" presStyleIdx="2" presStyleCnt="3" custScaleX="136026">
        <dgm:presLayoutVars>
          <dgm:bulletEnabled val="1"/>
        </dgm:presLayoutVars>
      </dgm:prSet>
      <dgm:spPr/>
    </dgm:pt>
  </dgm:ptLst>
  <dgm:cxnLst>
    <dgm:cxn modelId="{08F9900C-C73D-A14A-809F-4D29FCC6B22F}" srcId="{5870DDFE-D55E-6F47-9B09-655BD4209EFC}" destId="{D074C87A-BB21-0444-99CE-589D036A1409}" srcOrd="3" destOrd="0" parTransId="{6CEBB293-304A-8047-B120-63A123E90D99}" sibTransId="{8304E678-7F27-2D4E-A7D5-68A30581D5B3}"/>
    <dgm:cxn modelId="{3CA6DD11-4533-D041-9935-020473ECCED7}" type="presOf" srcId="{44E72C3A-361E-4EE0-80EA-76C667071091}" destId="{5F1F1E2D-562F-DF41-A4FA-CF4580A39B5C}" srcOrd="0" destOrd="1" presId="urn:microsoft.com/office/officeart/2005/8/layout/chevron1"/>
    <dgm:cxn modelId="{617D041E-6B63-4923-AA56-9BE1DC245316}" srcId="{ED6D9461-28A9-4D17-B433-8FF419313FC9}" destId="{092268FA-4F77-4F12-B4CA-3700FE26D7D3}" srcOrd="2" destOrd="0" parTransId="{C85F1849-7DED-4847-8E3B-02FC9D055875}" sibTransId="{65A1FFB7-449E-410C-A9EB-D245362E9B74}"/>
    <dgm:cxn modelId="{C0C58B22-6ABD-4CB6-B6B3-B4B44CEE699C}" srcId="{ED6D9461-28A9-4D17-B433-8FF419313FC9}" destId="{FC5393FB-26A7-4278-973A-2D7704E53C41}" srcOrd="3" destOrd="0" parTransId="{66664A5C-84B0-49BE-9B00-4BCFE060050F}" sibTransId="{CB5BDFC7-6D15-4760-A29D-41136059B186}"/>
    <dgm:cxn modelId="{1C28BE27-5238-924B-A674-3014314AAECD}" type="presOf" srcId="{8926D871-11CA-4B71-B613-71FFB446B235}" destId="{BA215A64-EAF9-B046-85DE-FDFA9B2E907B}" srcOrd="0" destOrd="3" presId="urn:microsoft.com/office/officeart/2005/8/layout/chevron1"/>
    <dgm:cxn modelId="{41B10554-6834-4A74-9E99-445CE298B5E3}" srcId="{1C35A174-1CAC-467E-8B6E-E917E8750995}" destId="{8926D871-11CA-4B71-B613-71FFB446B235}" srcOrd="3" destOrd="0" parTransId="{E2227375-48DA-4AA2-9AC9-63F8F4AD2745}" sibTransId="{8AF5C4AD-23E8-4109-BD93-1A92A00DAA15}"/>
    <dgm:cxn modelId="{9764DC58-CECE-4CDF-98F0-B3C6EE08DBC4}" srcId="{1C35A174-1CAC-467E-8B6E-E917E8750995}" destId="{EA8956AD-006C-4BA7-9C38-D66C2CB0587D}" srcOrd="2" destOrd="0" parTransId="{15083FD0-C950-4730-BBE2-A9A910FBBE3A}" sibTransId="{015D33C9-CF2B-4354-A31E-E1754470B8FA}"/>
    <dgm:cxn modelId="{95722E5E-F4FC-411C-A9B9-52A264B54721}" srcId="{ED6D9461-28A9-4D17-B433-8FF419313FC9}" destId="{1C893FE1-5286-480B-AFAA-4CC37792FB09}" srcOrd="0" destOrd="0" parTransId="{AFB3E74F-5A0D-48E2-BBB0-ECACF9D752C8}" sibTransId="{8EEC6AA7-B0CB-420C-AF29-E7DA4F5DAF23}"/>
    <dgm:cxn modelId="{E94E1166-059C-7046-B2B7-E94950F010BD}" type="presOf" srcId="{14095C80-8A7E-465F-A647-0C22FECAFD7B}" destId="{C6A1581B-079E-954F-88E2-35972323EE04}" srcOrd="0" destOrd="0" presId="urn:microsoft.com/office/officeart/2005/8/layout/chevron1"/>
    <dgm:cxn modelId="{77F6086A-C782-0644-B431-5C560789FD22}" type="presOf" srcId="{EA25E183-53B3-464D-A88A-AE8FFE1222FE}" destId="{A50DAEAF-233B-994A-BEBB-33E59107FEF8}" srcOrd="0" destOrd="0" presId="urn:microsoft.com/office/officeart/2005/8/layout/chevron1"/>
    <dgm:cxn modelId="{99AF4E6B-4BC9-2B43-B52E-CC2BA48C3987}" srcId="{5870DDFE-D55E-6F47-9B09-655BD4209EFC}" destId="{A20FE645-3FC1-9F45-A9DC-AB2F79792DD8}" srcOrd="2" destOrd="0" parTransId="{61EF57F3-5887-9840-93C1-511B57B6F9DB}" sibTransId="{A178F265-E620-B145-B46B-C5F22E55F758}"/>
    <dgm:cxn modelId="{AFAC6E70-DA85-456C-A6F9-0B0929196476}" srcId="{14095C80-8A7E-465F-A647-0C22FECAFD7B}" destId="{ED6D9461-28A9-4D17-B433-8FF419313FC9}" srcOrd="0" destOrd="0" parTransId="{0E1229D5-1B1C-4A33-8D19-DB72DA04E74B}" sibTransId="{A88257A2-7D7A-4D66-BB3B-DDAFC8241798}"/>
    <dgm:cxn modelId="{9330A776-828F-4F4D-82C7-25284F0A379C}" srcId="{14095C80-8A7E-465F-A647-0C22FECAFD7B}" destId="{1C35A174-1CAC-467E-8B6E-E917E8750995}" srcOrd="1" destOrd="0" parTransId="{8DFE65F0-A2CB-4DDA-B926-B98C7B6867C6}" sibTransId="{5B3C9F91-EE2B-4309-A5FE-37B7D11B9710}"/>
    <dgm:cxn modelId="{0D9A4A7B-EA1A-684C-846B-75A4CE3AEC6C}" type="presOf" srcId="{ED6D9461-28A9-4D17-B433-8FF419313FC9}" destId="{54242FD7-8D90-0E49-A78C-86D2E04DCECA}" srcOrd="0" destOrd="0" presId="urn:microsoft.com/office/officeart/2005/8/layout/chevron1"/>
    <dgm:cxn modelId="{1C39A47E-A5DE-7E49-AE03-16C60A1A86AB}" type="presOf" srcId="{FC5393FB-26A7-4278-973A-2D7704E53C41}" destId="{5F1F1E2D-562F-DF41-A4FA-CF4580A39B5C}" srcOrd="0" destOrd="3" presId="urn:microsoft.com/office/officeart/2005/8/layout/chevron1"/>
    <dgm:cxn modelId="{BE0A3285-F1CB-BE45-990B-5545189D40A6}" srcId="{14095C80-8A7E-465F-A647-0C22FECAFD7B}" destId="{5870DDFE-D55E-6F47-9B09-655BD4209EFC}" srcOrd="2" destOrd="0" parTransId="{8EF1A3A3-3028-8A4D-BE36-4E4D6896EC8B}" sibTransId="{54AF1ACB-CBFE-BB44-A8BC-0B7599A3CB0B}"/>
    <dgm:cxn modelId="{4CCF68A0-74F0-8249-BD49-B247EDA05D21}" type="presOf" srcId="{A20FE645-3FC1-9F45-A9DC-AB2F79792DD8}" destId="{A50DAEAF-233B-994A-BEBB-33E59107FEF8}" srcOrd="0" destOrd="2" presId="urn:microsoft.com/office/officeart/2005/8/layout/chevron1"/>
    <dgm:cxn modelId="{2B5A93B1-88C8-452D-BDA0-DD6D2AC894D4}" srcId="{1C35A174-1CAC-467E-8B6E-E917E8750995}" destId="{D2F2FEBB-00F7-4EAC-9446-BC8F0A372D3D}" srcOrd="0" destOrd="0" parTransId="{E676AFF5-8C52-4AB2-8BE1-5118F66153D0}" sibTransId="{8C635612-D93A-4510-853A-18DE016B3ED4}"/>
    <dgm:cxn modelId="{46B26FB4-71A7-014E-89F6-E5293E2ED68B}" type="presOf" srcId="{D2F2FEBB-00F7-4EAC-9446-BC8F0A372D3D}" destId="{BA215A64-EAF9-B046-85DE-FDFA9B2E907B}" srcOrd="0" destOrd="0" presId="urn:microsoft.com/office/officeart/2005/8/layout/chevron1"/>
    <dgm:cxn modelId="{160004B9-CE18-404F-9B3D-056AC6B7ECDE}" type="presOf" srcId="{D074C87A-BB21-0444-99CE-589D036A1409}" destId="{A50DAEAF-233B-994A-BEBB-33E59107FEF8}" srcOrd="0" destOrd="3" presId="urn:microsoft.com/office/officeart/2005/8/layout/chevron1"/>
    <dgm:cxn modelId="{EDB5D1D7-24CE-49D5-B127-2B8B370C3F51}" srcId="{1C35A174-1CAC-467E-8B6E-E917E8750995}" destId="{D1EEC562-32A2-415E-A735-007563555CE6}" srcOrd="1" destOrd="0" parTransId="{588E0140-F7C3-4AD2-AD77-711A7C5A2815}" sibTransId="{677594D6-E1A8-4D21-95DA-F46E047491EB}"/>
    <dgm:cxn modelId="{F54FCFD8-6376-4849-A34D-370F8853E5D3}" type="presOf" srcId="{D1EEC562-32A2-415E-A735-007563555CE6}" destId="{BA215A64-EAF9-B046-85DE-FDFA9B2E907B}" srcOrd="0" destOrd="1" presId="urn:microsoft.com/office/officeart/2005/8/layout/chevron1"/>
    <dgm:cxn modelId="{378017DE-008C-BB4D-9CA3-721210413009}" srcId="{5870DDFE-D55E-6F47-9B09-655BD4209EFC}" destId="{BEB67C6F-4C38-044E-AD9E-65ABB6BAA692}" srcOrd="1" destOrd="0" parTransId="{32276EB4-8A35-864E-955C-94301681ECFE}" sibTransId="{7A203210-6B26-3C47-8EF3-9A0B973E1D03}"/>
    <dgm:cxn modelId="{439403DF-089A-2A4E-97A1-E52E88D2FC07}" type="presOf" srcId="{BEB67C6F-4C38-044E-AD9E-65ABB6BAA692}" destId="{A50DAEAF-233B-994A-BEBB-33E59107FEF8}" srcOrd="0" destOrd="1" presId="urn:microsoft.com/office/officeart/2005/8/layout/chevron1"/>
    <dgm:cxn modelId="{EE46EEE0-E804-9A4B-BC3B-BA906777D74A}" type="presOf" srcId="{1C893FE1-5286-480B-AFAA-4CC37792FB09}" destId="{5F1F1E2D-562F-DF41-A4FA-CF4580A39B5C}" srcOrd="0" destOrd="0" presId="urn:microsoft.com/office/officeart/2005/8/layout/chevron1"/>
    <dgm:cxn modelId="{905A50E7-71D5-FA44-994C-1230B0A5E2A2}" type="presOf" srcId="{EA8956AD-006C-4BA7-9C38-D66C2CB0587D}" destId="{BA215A64-EAF9-B046-85DE-FDFA9B2E907B}" srcOrd="0" destOrd="2" presId="urn:microsoft.com/office/officeart/2005/8/layout/chevron1"/>
    <dgm:cxn modelId="{66FA09EE-7C77-4F4D-8052-EC6B2484C477}" srcId="{5870DDFE-D55E-6F47-9B09-655BD4209EFC}" destId="{EA25E183-53B3-464D-A88A-AE8FFE1222FE}" srcOrd="0" destOrd="0" parTransId="{7818C3D1-0F58-724C-9AD7-B0A6FFD4D1FC}" sibTransId="{F9EF6BA9-3A40-2146-AA0A-873C17E44B37}"/>
    <dgm:cxn modelId="{3E575FF3-9724-BE47-A52B-92BF74F5A139}" type="presOf" srcId="{092268FA-4F77-4F12-B4CA-3700FE26D7D3}" destId="{5F1F1E2D-562F-DF41-A4FA-CF4580A39B5C}" srcOrd="0" destOrd="2" presId="urn:microsoft.com/office/officeart/2005/8/layout/chevron1"/>
    <dgm:cxn modelId="{3D3926FD-2791-4499-ADD5-7D800A2D4F43}" srcId="{ED6D9461-28A9-4D17-B433-8FF419313FC9}" destId="{44E72C3A-361E-4EE0-80EA-76C667071091}" srcOrd="1" destOrd="0" parTransId="{E12BA0A5-8A34-4FA3-9A9E-B194C317C041}" sibTransId="{D78D05B1-DCC7-43D5-9991-68072CA9C758}"/>
    <dgm:cxn modelId="{8B31B5FE-E3BD-AD45-90C8-31EB0247EA8D}" type="presOf" srcId="{5870DDFE-D55E-6F47-9B09-655BD4209EFC}" destId="{88C25EEE-24A8-3641-AE41-73F359BC9A9C}" srcOrd="0" destOrd="0" presId="urn:microsoft.com/office/officeart/2005/8/layout/chevron1"/>
    <dgm:cxn modelId="{480DD4FF-33C0-F64D-A810-9FCB6D6BA843}" type="presOf" srcId="{1C35A174-1CAC-467E-8B6E-E917E8750995}" destId="{FD3966FB-DE2D-F740-A4D5-DAE742AEB529}" srcOrd="0" destOrd="0" presId="urn:microsoft.com/office/officeart/2005/8/layout/chevron1"/>
    <dgm:cxn modelId="{975A2B9D-24E6-BC43-89E7-31FF1D01D3FE}" type="presParOf" srcId="{C6A1581B-079E-954F-88E2-35972323EE04}" destId="{4DC65887-2AE8-E74E-90F7-314A09F3DA3E}" srcOrd="0" destOrd="0" presId="urn:microsoft.com/office/officeart/2005/8/layout/chevron1"/>
    <dgm:cxn modelId="{02E51126-9D6B-6C42-B5B6-C89BCE2A9B56}" type="presParOf" srcId="{4DC65887-2AE8-E74E-90F7-314A09F3DA3E}" destId="{54242FD7-8D90-0E49-A78C-86D2E04DCECA}" srcOrd="0" destOrd="0" presId="urn:microsoft.com/office/officeart/2005/8/layout/chevron1"/>
    <dgm:cxn modelId="{0BAF30F1-BF90-8B49-9F3C-EFE68963C19A}" type="presParOf" srcId="{4DC65887-2AE8-E74E-90F7-314A09F3DA3E}" destId="{5F1F1E2D-562F-DF41-A4FA-CF4580A39B5C}" srcOrd="1" destOrd="0" presId="urn:microsoft.com/office/officeart/2005/8/layout/chevron1"/>
    <dgm:cxn modelId="{9B9E14AE-1FA0-DA4D-8AD1-11CCA03DE530}" type="presParOf" srcId="{C6A1581B-079E-954F-88E2-35972323EE04}" destId="{DD77A123-6081-0548-A61C-B3D3BEFC5823}" srcOrd="1" destOrd="0" presId="urn:microsoft.com/office/officeart/2005/8/layout/chevron1"/>
    <dgm:cxn modelId="{F3CC0844-5999-6845-86B3-92952C6B9D36}" type="presParOf" srcId="{C6A1581B-079E-954F-88E2-35972323EE04}" destId="{88B5C2D0-09EB-F24C-917D-D4245D6797D2}" srcOrd="2" destOrd="0" presId="urn:microsoft.com/office/officeart/2005/8/layout/chevron1"/>
    <dgm:cxn modelId="{0E3CB703-FAF0-0D4C-B9FD-7D2D9BB0CC3C}" type="presParOf" srcId="{88B5C2D0-09EB-F24C-917D-D4245D6797D2}" destId="{FD3966FB-DE2D-F740-A4D5-DAE742AEB529}" srcOrd="0" destOrd="0" presId="urn:microsoft.com/office/officeart/2005/8/layout/chevron1"/>
    <dgm:cxn modelId="{745E3782-FC58-7E46-92FB-AD0E7A6B3A1B}" type="presParOf" srcId="{88B5C2D0-09EB-F24C-917D-D4245D6797D2}" destId="{BA215A64-EAF9-B046-85DE-FDFA9B2E907B}" srcOrd="1" destOrd="0" presId="urn:microsoft.com/office/officeart/2005/8/layout/chevron1"/>
    <dgm:cxn modelId="{A800B8B1-1CA4-164D-B6DF-951152490E32}" type="presParOf" srcId="{C6A1581B-079E-954F-88E2-35972323EE04}" destId="{BF97D021-C8E0-BA4E-80DA-C34A42AABD11}" srcOrd="3" destOrd="0" presId="urn:microsoft.com/office/officeart/2005/8/layout/chevron1"/>
    <dgm:cxn modelId="{C358C11A-73B8-274C-BDBD-64631985E8F0}" type="presParOf" srcId="{C6A1581B-079E-954F-88E2-35972323EE04}" destId="{CDD81545-0336-C146-9BA3-8A0359A7C861}" srcOrd="4" destOrd="0" presId="urn:microsoft.com/office/officeart/2005/8/layout/chevron1"/>
    <dgm:cxn modelId="{8A375FE0-FEF2-A540-A32C-CACE199C04A9}" type="presParOf" srcId="{CDD81545-0336-C146-9BA3-8A0359A7C861}" destId="{88C25EEE-24A8-3641-AE41-73F359BC9A9C}" srcOrd="0" destOrd="0" presId="urn:microsoft.com/office/officeart/2005/8/layout/chevron1"/>
    <dgm:cxn modelId="{4E58D634-17C8-FE4B-8D31-9344373C0EE5}" type="presParOf" srcId="{CDD81545-0336-C146-9BA3-8A0359A7C861}" destId="{A50DAEAF-233B-994A-BEBB-33E59107FEF8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E8A370-D2E7-47CC-A2F9-98674E5A659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4D1411-97D3-40F5-AE4D-C4152183369F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Binary or Categorical Dependent Variable</a:t>
          </a:r>
        </a:p>
      </dgm:t>
    </dgm:pt>
    <dgm:pt modelId="{FEB91C3D-0E6B-4C57-8326-DD4B3F864AEB}" type="parTrans" cxnId="{796D2775-E37F-4D87-A19A-62D52D7A4769}">
      <dgm:prSet/>
      <dgm:spPr/>
      <dgm:t>
        <a:bodyPr/>
        <a:lstStyle/>
        <a:p>
          <a:endParaRPr lang="en-US"/>
        </a:p>
      </dgm:t>
    </dgm:pt>
    <dgm:pt modelId="{E26E2FC0-51BE-4687-99FF-7850D5C4678A}" type="sibTrans" cxnId="{796D2775-E37F-4D87-A19A-62D52D7A4769}">
      <dgm:prSet/>
      <dgm:spPr/>
      <dgm:t>
        <a:bodyPr/>
        <a:lstStyle/>
        <a:p>
          <a:endParaRPr lang="en-US"/>
        </a:p>
      </dgm:t>
    </dgm:pt>
    <dgm:pt modelId="{5A4B6DD7-973E-4269-B819-FEAB544BDD08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Independence of Observations</a:t>
          </a:r>
        </a:p>
      </dgm:t>
    </dgm:pt>
    <dgm:pt modelId="{C1B3A2CB-3F51-4D39-BDF6-C9B7485C064C}" type="parTrans" cxnId="{58145574-3EA6-43DC-BA6F-63B5A770E0C0}">
      <dgm:prSet/>
      <dgm:spPr/>
      <dgm:t>
        <a:bodyPr/>
        <a:lstStyle/>
        <a:p>
          <a:endParaRPr lang="en-US"/>
        </a:p>
      </dgm:t>
    </dgm:pt>
    <dgm:pt modelId="{BE9C3F42-AF4C-4A86-81DD-AC75368FFA43}" type="sibTrans" cxnId="{58145574-3EA6-43DC-BA6F-63B5A770E0C0}">
      <dgm:prSet/>
      <dgm:spPr/>
      <dgm:t>
        <a:bodyPr/>
        <a:lstStyle/>
        <a:p>
          <a:endParaRPr lang="en-US"/>
        </a:p>
      </dgm:t>
    </dgm:pt>
    <dgm:pt modelId="{39013AE4-BDC5-4F67-AD00-55CDB5B99603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Linearity of logit</a:t>
          </a:r>
        </a:p>
      </dgm:t>
    </dgm:pt>
    <dgm:pt modelId="{59FD72EA-C4D0-4D38-BF70-69F9B7E17EBE}" type="parTrans" cxnId="{977990C7-FDE2-4FD2-BE9D-C3088DC1C136}">
      <dgm:prSet/>
      <dgm:spPr/>
      <dgm:t>
        <a:bodyPr/>
        <a:lstStyle/>
        <a:p>
          <a:endParaRPr lang="en-US"/>
        </a:p>
      </dgm:t>
    </dgm:pt>
    <dgm:pt modelId="{6F3D1A51-9D66-4ADA-9AE7-9C2E69184D44}" type="sibTrans" cxnId="{977990C7-FDE2-4FD2-BE9D-C3088DC1C136}">
      <dgm:prSet/>
      <dgm:spPr/>
      <dgm:t>
        <a:bodyPr/>
        <a:lstStyle/>
        <a:p>
          <a:endParaRPr lang="en-US"/>
        </a:p>
      </dgm:t>
    </dgm:pt>
    <dgm:pt modelId="{8DB885E5-AECB-46B2-9A65-44B13701EDF2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No Perfect Multicollinearity</a:t>
          </a:r>
        </a:p>
      </dgm:t>
    </dgm:pt>
    <dgm:pt modelId="{1646DFF0-26E8-49BF-ADBD-E834E0B92A82}" type="parTrans" cxnId="{D1FBBBAE-7F57-4CEE-A36E-D34304172D4F}">
      <dgm:prSet/>
      <dgm:spPr/>
      <dgm:t>
        <a:bodyPr/>
        <a:lstStyle/>
        <a:p>
          <a:endParaRPr lang="en-US"/>
        </a:p>
      </dgm:t>
    </dgm:pt>
    <dgm:pt modelId="{CED67850-BF5E-4394-B8F7-DEF62B8FA304}" type="sibTrans" cxnId="{D1FBBBAE-7F57-4CEE-A36E-D34304172D4F}">
      <dgm:prSet/>
      <dgm:spPr/>
      <dgm:t>
        <a:bodyPr/>
        <a:lstStyle/>
        <a:p>
          <a:endParaRPr lang="en-US"/>
        </a:p>
      </dgm:t>
    </dgm:pt>
    <dgm:pt modelId="{68CFAB51-C2E2-C640-B574-B0C2C98B5CCC}" type="pres">
      <dgm:prSet presAssocID="{1DE8A370-D2E7-47CC-A2F9-98674E5A6594}" presName="outerComposite" presStyleCnt="0">
        <dgm:presLayoutVars>
          <dgm:chMax val="5"/>
          <dgm:dir/>
          <dgm:resizeHandles val="exact"/>
        </dgm:presLayoutVars>
      </dgm:prSet>
      <dgm:spPr/>
    </dgm:pt>
    <dgm:pt modelId="{30177FE8-4B3E-6C4B-B0DC-8C67FC395549}" type="pres">
      <dgm:prSet presAssocID="{1DE8A370-D2E7-47CC-A2F9-98674E5A6594}" presName="dummyMaxCanvas" presStyleCnt="0">
        <dgm:presLayoutVars/>
      </dgm:prSet>
      <dgm:spPr/>
    </dgm:pt>
    <dgm:pt modelId="{D9DAE29D-B719-B549-8D77-8401166419F5}" type="pres">
      <dgm:prSet presAssocID="{1DE8A370-D2E7-47CC-A2F9-98674E5A6594}" presName="FourNodes_1" presStyleLbl="node1" presStyleIdx="0" presStyleCnt="4">
        <dgm:presLayoutVars>
          <dgm:bulletEnabled val="1"/>
        </dgm:presLayoutVars>
      </dgm:prSet>
      <dgm:spPr/>
    </dgm:pt>
    <dgm:pt modelId="{819B0B97-11F9-DA48-B0FB-DAA8E25B541E}" type="pres">
      <dgm:prSet presAssocID="{1DE8A370-D2E7-47CC-A2F9-98674E5A6594}" presName="FourNodes_2" presStyleLbl="node1" presStyleIdx="1" presStyleCnt="4">
        <dgm:presLayoutVars>
          <dgm:bulletEnabled val="1"/>
        </dgm:presLayoutVars>
      </dgm:prSet>
      <dgm:spPr/>
    </dgm:pt>
    <dgm:pt modelId="{6CA8EA14-E423-5E43-89BE-CBBCC76E5411}" type="pres">
      <dgm:prSet presAssocID="{1DE8A370-D2E7-47CC-A2F9-98674E5A6594}" presName="FourNodes_3" presStyleLbl="node1" presStyleIdx="2" presStyleCnt="4">
        <dgm:presLayoutVars>
          <dgm:bulletEnabled val="1"/>
        </dgm:presLayoutVars>
      </dgm:prSet>
      <dgm:spPr/>
    </dgm:pt>
    <dgm:pt modelId="{F0687CF6-E96D-3A4D-AE20-FB1A266AEA24}" type="pres">
      <dgm:prSet presAssocID="{1DE8A370-D2E7-47CC-A2F9-98674E5A6594}" presName="FourNodes_4" presStyleLbl="node1" presStyleIdx="3" presStyleCnt="4">
        <dgm:presLayoutVars>
          <dgm:bulletEnabled val="1"/>
        </dgm:presLayoutVars>
      </dgm:prSet>
      <dgm:spPr/>
    </dgm:pt>
    <dgm:pt modelId="{0B64688E-F0F3-1F47-8F5A-6A68568AFD4C}" type="pres">
      <dgm:prSet presAssocID="{1DE8A370-D2E7-47CC-A2F9-98674E5A6594}" presName="FourConn_1-2" presStyleLbl="fgAccFollowNode1" presStyleIdx="0" presStyleCnt="3">
        <dgm:presLayoutVars>
          <dgm:bulletEnabled val="1"/>
        </dgm:presLayoutVars>
      </dgm:prSet>
      <dgm:spPr/>
    </dgm:pt>
    <dgm:pt modelId="{7D6892F9-9FC9-FB4B-B1F2-3475390153CD}" type="pres">
      <dgm:prSet presAssocID="{1DE8A370-D2E7-47CC-A2F9-98674E5A6594}" presName="FourConn_2-3" presStyleLbl="fgAccFollowNode1" presStyleIdx="1" presStyleCnt="3">
        <dgm:presLayoutVars>
          <dgm:bulletEnabled val="1"/>
        </dgm:presLayoutVars>
      </dgm:prSet>
      <dgm:spPr/>
    </dgm:pt>
    <dgm:pt modelId="{938895FC-C8E0-AC42-8821-747264F4AECE}" type="pres">
      <dgm:prSet presAssocID="{1DE8A370-D2E7-47CC-A2F9-98674E5A6594}" presName="FourConn_3-4" presStyleLbl="fgAccFollowNode1" presStyleIdx="2" presStyleCnt="3">
        <dgm:presLayoutVars>
          <dgm:bulletEnabled val="1"/>
        </dgm:presLayoutVars>
      </dgm:prSet>
      <dgm:spPr/>
    </dgm:pt>
    <dgm:pt modelId="{895FAA4C-1F18-4349-8A99-5906694E95B3}" type="pres">
      <dgm:prSet presAssocID="{1DE8A370-D2E7-47CC-A2F9-98674E5A6594}" presName="FourNodes_1_text" presStyleLbl="node1" presStyleIdx="3" presStyleCnt="4">
        <dgm:presLayoutVars>
          <dgm:bulletEnabled val="1"/>
        </dgm:presLayoutVars>
      </dgm:prSet>
      <dgm:spPr/>
    </dgm:pt>
    <dgm:pt modelId="{01917572-AAB4-7548-8B77-29833F23FFAF}" type="pres">
      <dgm:prSet presAssocID="{1DE8A370-D2E7-47CC-A2F9-98674E5A6594}" presName="FourNodes_2_text" presStyleLbl="node1" presStyleIdx="3" presStyleCnt="4">
        <dgm:presLayoutVars>
          <dgm:bulletEnabled val="1"/>
        </dgm:presLayoutVars>
      </dgm:prSet>
      <dgm:spPr/>
    </dgm:pt>
    <dgm:pt modelId="{49BDF037-D817-984B-BBE3-FB1FBB1C04FB}" type="pres">
      <dgm:prSet presAssocID="{1DE8A370-D2E7-47CC-A2F9-98674E5A6594}" presName="FourNodes_3_text" presStyleLbl="node1" presStyleIdx="3" presStyleCnt="4">
        <dgm:presLayoutVars>
          <dgm:bulletEnabled val="1"/>
        </dgm:presLayoutVars>
      </dgm:prSet>
      <dgm:spPr/>
    </dgm:pt>
    <dgm:pt modelId="{2D906EDB-CA94-C549-BDFB-CB4E624320D0}" type="pres">
      <dgm:prSet presAssocID="{1DE8A370-D2E7-47CC-A2F9-98674E5A659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A757020-605D-174C-927C-8D9D48A19A67}" type="presOf" srcId="{BE9C3F42-AF4C-4A86-81DD-AC75368FFA43}" destId="{7D6892F9-9FC9-FB4B-B1F2-3475390153CD}" srcOrd="0" destOrd="0" presId="urn:microsoft.com/office/officeart/2005/8/layout/vProcess5"/>
    <dgm:cxn modelId="{26CA1024-77F5-694E-A843-73062CE4B833}" type="presOf" srcId="{8DB885E5-AECB-46B2-9A65-44B13701EDF2}" destId="{2D906EDB-CA94-C549-BDFB-CB4E624320D0}" srcOrd="1" destOrd="0" presId="urn:microsoft.com/office/officeart/2005/8/layout/vProcess5"/>
    <dgm:cxn modelId="{F75DBE2F-F92B-204D-8AF5-881C94D3ED4E}" type="presOf" srcId="{5A4B6DD7-973E-4269-B819-FEAB544BDD08}" destId="{01917572-AAB4-7548-8B77-29833F23FFAF}" srcOrd="1" destOrd="0" presId="urn:microsoft.com/office/officeart/2005/8/layout/vProcess5"/>
    <dgm:cxn modelId="{8F7D9A3A-5A53-1648-9F71-379CABC6211E}" type="presOf" srcId="{934D1411-97D3-40F5-AE4D-C4152183369F}" destId="{D9DAE29D-B719-B549-8D77-8401166419F5}" srcOrd="0" destOrd="0" presId="urn:microsoft.com/office/officeart/2005/8/layout/vProcess5"/>
    <dgm:cxn modelId="{7ADB335A-7E5B-D442-B6D1-4422D270166C}" type="presOf" srcId="{8DB885E5-AECB-46B2-9A65-44B13701EDF2}" destId="{F0687CF6-E96D-3A4D-AE20-FB1A266AEA24}" srcOrd="0" destOrd="0" presId="urn:microsoft.com/office/officeart/2005/8/layout/vProcess5"/>
    <dgm:cxn modelId="{58145574-3EA6-43DC-BA6F-63B5A770E0C0}" srcId="{1DE8A370-D2E7-47CC-A2F9-98674E5A6594}" destId="{5A4B6DD7-973E-4269-B819-FEAB544BDD08}" srcOrd="1" destOrd="0" parTransId="{C1B3A2CB-3F51-4D39-BDF6-C9B7485C064C}" sibTransId="{BE9C3F42-AF4C-4A86-81DD-AC75368FFA43}"/>
    <dgm:cxn modelId="{796D2775-E37F-4D87-A19A-62D52D7A4769}" srcId="{1DE8A370-D2E7-47CC-A2F9-98674E5A6594}" destId="{934D1411-97D3-40F5-AE4D-C4152183369F}" srcOrd="0" destOrd="0" parTransId="{FEB91C3D-0E6B-4C57-8326-DD4B3F864AEB}" sibTransId="{E26E2FC0-51BE-4687-99FF-7850D5C4678A}"/>
    <dgm:cxn modelId="{D00B177A-561E-D040-AA66-81D8451B36B8}" type="presOf" srcId="{1DE8A370-D2E7-47CC-A2F9-98674E5A6594}" destId="{68CFAB51-C2E2-C640-B574-B0C2C98B5CCC}" srcOrd="0" destOrd="0" presId="urn:microsoft.com/office/officeart/2005/8/layout/vProcess5"/>
    <dgm:cxn modelId="{3FA21A7D-2CAD-2242-BFAE-5CC7C893E9DB}" type="presOf" srcId="{E26E2FC0-51BE-4687-99FF-7850D5C4678A}" destId="{0B64688E-F0F3-1F47-8F5A-6A68568AFD4C}" srcOrd="0" destOrd="0" presId="urn:microsoft.com/office/officeart/2005/8/layout/vProcess5"/>
    <dgm:cxn modelId="{D1FBBBAE-7F57-4CEE-A36E-D34304172D4F}" srcId="{1DE8A370-D2E7-47CC-A2F9-98674E5A6594}" destId="{8DB885E5-AECB-46B2-9A65-44B13701EDF2}" srcOrd="3" destOrd="0" parTransId="{1646DFF0-26E8-49BF-ADBD-E834E0B92A82}" sibTransId="{CED67850-BF5E-4394-B8F7-DEF62B8FA304}"/>
    <dgm:cxn modelId="{D60A5CB6-AA92-4C48-952D-AE2DCDEFE345}" type="presOf" srcId="{39013AE4-BDC5-4F67-AD00-55CDB5B99603}" destId="{49BDF037-D817-984B-BBE3-FB1FBB1C04FB}" srcOrd="1" destOrd="0" presId="urn:microsoft.com/office/officeart/2005/8/layout/vProcess5"/>
    <dgm:cxn modelId="{977990C7-FDE2-4FD2-BE9D-C3088DC1C136}" srcId="{1DE8A370-D2E7-47CC-A2F9-98674E5A6594}" destId="{39013AE4-BDC5-4F67-AD00-55CDB5B99603}" srcOrd="2" destOrd="0" parTransId="{59FD72EA-C4D0-4D38-BF70-69F9B7E17EBE}" sibTransId="{6F3D1A51-9D66-4ADA-9AE7-9C2E69184D44}"/>
    <dgm:cxn modelId="{F36929D0-CADE-E149-9F30-D3458C18053C}" type="presOf" srcId="{934D1411-97D3-40F5-AE4D-C4152183369F}" destId="{895FAA4C-1F18-4349-8A99-5906694E95B3}" srcOrd="1" destOrd="0" presId="urn:microsoft.com/office/officeart/2005/8/layout/vProcess5"/>
    <dgm:cxn modelId="{763961E0-5D3F-0F45-B7C8-71F282CE3E98}" type="presOf" srcId="{39013AE4-BDC5-4F67-AD00-55CDB5B99603}" destId="{6CA8EA14-E423-5E43-89BE-CBBCC76E5411}" srcOrd="0" destOrd="0" presId="urn:microsoft.com/office/officeart/2005/8/layout/vProcess5"/>
    <dgm:cxn modelId="{1C500AED-3EAB-FC48-88F3-6E0949BED59A}" type="presOf" srcId="{6F3D1A51-9D66-4ADA-9AE7-9C2E69184D44}" destId="{938895FC-C8E0-AC42-8821-747264F4AECE}" srcOrd="0" destOrd="0" presId="urn:microsoft.com/office/officeart/2005/8/layout/vProcess5"/>
    <dgm:cxn modelId="{AEA5BEFC-583D-BE46-86C8-487A3D142B83}" type="presOf" srcId="{5A4B6DD7-973E-4269-B819-FEAB544BDD08}" destId="{819B0B97-11F9-DA48-B0FB-DAA8E25B541E}" srcOrd="0" destOrd="0" presId="urn:microsoft.com/office/officeart/2005/8/layout/vProcess5"/>
    <dgm:cxn modelId="{F42589B6-6883-1C48-9E46-7F864DECD6AC}" type="presParOf" srcId="{68CFAB51-C2E2-C640-B574-B0C2C98B5CCC}" destId="{30177FE8-4B3E-6C4B-B0DC-8C67FC395549}" srcOrd="0" destOrd="0" presId="urn:microsoft.com/office/officeart/2005/8/layout/vProcess5"/>
    <dgm:cxn modelId="{568A7730-5B2F-6B4C-89EA-6275BE7AA4CF}" type="presParOf" srcId="{68CFAB51-C2E2-C640-B574-B0C2C98B5CCC}" destId="{D9DAE29D-B719-B549-8D77-8401166419F5}" srcOrd="1" destOrd="0" presId="urn:microsoft.com/office/officeart/2005/8/layout/vProcess5"/>
    <dgm:cxn modelId="{56DF0788-637B-7443-8EBA-7624BF67B6D6}" type="presParOf" srcId="{68CFAB51-C2E2-C640-B574-B0C2C98B5CCC}" destId="{819B0B97-11F9-DA48-B0FB-DAA8E25B541E}" srcOrd="2" destOrd="0" presId="urn:microsoft.com/office/officeart/2005/8/layout/vProcess5"/>
    <dgm:cxn modelId="{BDE68E04-E306-5540-BC9C-8955AA199B98}" type="presParOf" srcId="{68CFAB51-C2E2-C640-B574-B0C2C98B5CCC}" destId="{6CA8EA14-E423-5E43-89BE-CBBCC76E5411}" srcOrd="3" destOrd="0" presId="urn:microsoft.com/office/officeart/2005/8/layout/vProcess5"/>
    <dgm:cxn modelId="{89E757B7-5609-CE41-B25A-F6F5DEE534E7}" type="presParOf" srcId="{68CFAB51-C2E2-C640-B574-B0C2C98B5CCC}" destId="{F0687CF6-E96D-3A4D-AE20-FB1A266AEA24}" srcOrd="4" destOrd="0" presId="urn:microsoft.com/office/officeart/2005/8/layout/vProcess5"/>
    <dgm:cxn modelId="{1C308A54-AE66-054A-BA2F-C83AF684000B}" type="presParOf" srcId="{68CFAB51-C2E2-C640-B574-B0C2C98B5CCC}" destId="{0B64688E-F0F3-1F47-8F5A-6A68568AFD4C}" srcOrd="5" destOrd="0" presId="urn:microsoft.com/office/officeart/2005/8/layout/vProcess5"/>
    <dgm:cxn modelId="{8D436B44-3A0F-3847-AE01-17989DB169D3}" type="presParOf" srcId="{68CFAB51-C2E2-C640-B574-B0C2C98B5CCC}" destId="{7D6892F9-9FC9-FB4B-B1F2-3475390153CD}" srcOrd="6" destOrd="0" presId="urn:microsoft.com/office/officeart/2005/8/layout/vProcess5"/>
    <dgm:cxn modelId="{926D9934-5572-1448-8AFD-25C711C51FF9}" type="presParOf" srcId="{68CFAB51-C2E2-C640-B574-B0C2C98B5CCC}" destId="{938895FC-C8E0-AC42-8821-747264F4AECE}" srcOrd="7" destOrd="0" presId="urn:microsoft.com/office/officeart/2005/8/layout/vProcess5"/>
    <dgm:cxn modelId="{8DC133EC-AFE5-304B-9B92-E1FAF550547E}" type="presParOf" srcId="{68CFAB51-C2E2-C640-B574-B0C2C98B5CCC}" destId="{895FAA4C-1F18-4349-8A99-5906694E95B3}" srcOrd="8" destOrd="0" presId="urn:microsoft.com/office/officeart/2005/8/layout/vProcess5"/>
    <dgm:cxn modelId="{FCE87DDD-FD03-F349-9F83-C34F8ECF71F7}" type="presParOf" srcId="{68CFAB51-C2E2-C640-B574-B0C2C98B5CCC}" destId="{01917572-AAB4-7548-8B77-29833F23FFAF}" srcOrd="9" destOrd="0" presId="urn:microsoft.com/office/officeart/2005/8/layout/vProcess5"/>
    <dgm:cxn modelId="{015549AB-8FAA-1549-97E1-E713B3AC6625}" type="presParOf" srcId="{68CFAB51-C2E2-C640-B574-B0C2C98B5CCC}" destId="{49BDF037-D817-984B-BBE3-FB1FBB1C04FB}" srcOrd="10" destOrd="0" presId="urn:microsoft.com/office/officeart/2005/8/layout/vProcess5"/>
    <dgm:cxn modelId="{558EF72E-0B21-E746-AFDE-EB9C67E47CA0}" type="presParOf" srcId="{68CFAB51-C2E2-C640-B574-B0C2C98B5CCC}" destId="{2D906EDB-CA94-C549-BDFB-CB4E624320D0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3123E0-A75A-43A8-8B39-B1D84F457928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0CAB620-9AEE-4A23-835B-9C5D09F8A077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Use</a:t>
          </a:r>
        </a:p>
      </dgm:t>
    </dgm:pt>
    <dgm:pt modelId="{794F2335-A5B9-470D-861F-F9540CEEDE1D}" type="parTrans" cxnId="{D61E85B4-460F-404E-B36F-7AAD24C23904}">
      <dgm:prSet/>
      <dgm:spPr/>
      <dgm:t>
        <a:bodyPr/>
        <a:lstStyle/>
        <a:p>
          <a:endParaRPr lang="en-US"/>
        </a:p>
      </dgm:t>
    </dgm:pt>
    <dgm:pt modelId="{6C62DCE4-FC0D-4D8A-8339-64E59771C8F1}" type="sibTrans" cxnId="{D61E85B4-460F-404E-B36F-7AAD24C23904}">
      <dgm:prSet/>
      <dgm:spPr/>
      <dgm:t>
        <a:bodyPr/>
        <a:lstStyle/>
        <a:p>
          <a:endParaRPr lang="en-US"/>
        </a:p>
      </dgm:t>
    </dgm:pt>
    <dgm:pt modelId="{B5621E2B-3093-44DD-B743-A4FE14987726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Lazy Learner </a:t>
          </a:r>
        </a:p>
      </dgm:t>
    </dgm:pt>
    <dgm:pt modelId="{F60DFD4E-38DF-4CDD-84DD-540938320BA1}" type="parTrans" cxnId="{A539B999-B63D-45F2-96E9-C8669D5D9C6A}">
      <dgm:prSet/>
      <dgm:spPr/>
      <dgm:t>
        <a:bodyPr/>
        <a:lstStyle/>
        <a:p>
          <a:endParaRPr lang="en-US"/>
        </a:p>
      </dgm:t>
    </dgm:pt>
    <dgm:pt modelId="{4B2E777F-5800-4300-820E-395B0A93435E}" type="sibTrans" cxnId="{A539B999-B63D-45F2-96E9-C8669D5D9C6A}">
      <dgm:prSet/>
      <dgm:spPr/>
      <dgm:t>
        <a:bodyPr/>
        <a:lstStyle/>
        <a:p>
          <a:endParaRPr lang="en-US"/>
        </a:p>
      </dgm:t>
    </dgm:pt>
    <dgm:pt modelId="{16B2BF3D-B66F-42B3-B385-D8EACAB81EA3}">
      <dgm:prSet/>
      <dgm:spPr/>
      <dgm:t>
        <a:bodyPr/>
        <a:lstStyle/>
        <a:p>
          <a:r>
            <a:rPr lang="en-US" b="0" dirty="0">
              <a:latin typeface="Georgia" panose="02040502050405020303" pitchFamily="18" charset="0"/>
            </a:rPr>
            <a:t>Low dimensionality </a:t>
          </a:r>
        </a:p>
      </dgm:t>
    </dgm:pt>
    <dgm:pt modelId="{D4C2205A-D75E-4EF9-9692-AB2EC78D33D8}" type="parTrans" cxnId="{F101A5C3-0433-4A83-BEB5-8D7ADCE81E01}">
      <dgm:prSet/>
      <dgm:spPr/>
      <dgm:t>
        <a:bodyPr/>
        <a:lstStyle/>
        <a:p>
          <a:endParaRPr lang="en-US"/>
        </a:p>
      </dgm:t>
    </dgm:pt>
    <dgm:pt modelId="{C2E0C6F1-C3B2-4D4B-BA5C-40A13F0ACF6C}" type="sibTrans" cxnId="{F101A5C3-0433-4A83-BEB5-8D7ADCE81E01}">
      <dgm:prSet/>
      <dgm:spPr/>
      <dgm:t>
        <a:bodyPr/>
        <a:lstStyle/>
        <a:p>
          <a:endParaRPr lang="en-US"/>
        </a:p>
      </dgm:t>
    </dgm:pt>
    <dgm:pt modelId="{038370D3-5625-4033-8136-004D2A649895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Medium range datasets </a:t>
          </a:r>
        </a:p>
      </dgm:t>
    </dgm:pt>
    <dgm:pt modelId="{297BE868-17DF-41AD-AC1A-1B4CFB81B62F}" type="parTrans" cxnId="{01D87E34-48BE-4C76-9274-76ABBA86BFE0}">
      <dgm:prSet/>
      <dgm:spPr/>
      <dgm:t>
        <a:bodyPr/>
        <a:lstStyle/>
        <a:p>
          <a:endParaRPr lang="en-US"/>
        </a:p>
      </dgm:t>
    </dgm:pt>
    <dgm:pt modelId="{84D52E6A-3C43-4403-8174-DE8C954054B9}" type="sibTrans" cxnId="{01D87E34-48BE-4C76-9274-76ABBA86BFE0}">
      <dgm:prSet/>
      <dgm:spPr/>
      <dgm:t>
        <a:bodyPr/>
        <a:lstStyle/>
        <a:p>
          <a:endParaRPr lang="en-US"/>
        </a:p>
      </dgm:t>
    </dgm:pt>
    <dgm:pt modelId="{B6E1BF34-8AE4-4308-94BA-0F9D3C83C724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Non-Linearity </a:t>
          </a:r>
        </a:p>
      </dgm:t>
    </dgm:pt>
    <dgm:pt modelId="{57455C78-532D-4F1A-ACFC-09ADAF89707C}" type="parTrans" cxnId="{46331128-222D-49CD-95AB-243682CC08A4}">
      <dgm:prSet/>
      <dgm:spPr/>
      <dgm:t>
        <a:bodyPr/>
        <a:lstStyle/>
        <a:p>
          <a:endParaRPr lang="en-US"/>
        </a:p>
      </dgm:t>
    </dgm:pt>
    <dgm:pt modelId="{5B6F7088-6D46-418E-BE8B-37C03469228D}" type="sibTrans" cxnId="{46331128-222D-49CD-95AB-243682CC08A4}">
      <dgm:prSet/>
      <dgm:spPr/>
      <dgm:t>
        <a:bodyPr/>
        <a:lstStyle/>
        <a:p>
          <a:endParaRPr lang="en-US"/>
        </a:p>
      </dgm:t>
    </dgm:pt>
    <dgm:pt modelId="{49722AC9-ED78-45BC-85AC-180AF04CD772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Interpretability </a:t>
          </a:r>
        </a:p>
      </dgm:t>
    </dgm:pt>
    <dgm:pt modelId="{7C501E3C-BB4F-4C73-A60E-70FDF9E2345D}" type="parTrans" cxnId="{3AD6C3DB-BDFE-4E06-9996-91DEA7AC9838}">
      <dgm:prSet/>
      <dgm:spPr/>
      <dgm:t>
        <a:bodyPr/>
        <a:lstStyle/>
        <a:p>
          <a:endParaRPr lang="en-US"/>
        </a:p>
      </dgm:t>
    </dgm:pt>
    <dgm:pt modelId="{B47DCAA0-2485-4903-B9BB-508499055836}" type="sibTrans" cxnId="{3AD6C3DB-BDFE-4E06-9996-91DEA7AC9838}">
      <dgm:prSet/>
      <dgm:spPr/>
      <dgm:t>
        <a:bodyPr/>
        <a:lstStyle/>
        <a:p>
          <a:endParaRPr lang="en-US"/>
        </a:p>
      </dgm:t>
    </dgm:pt>
    <dgm:pt modelId="{FEBB20CF-3677-471B-B0BD-AE7328A8290E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Multi-class classification</a:t>
          </a:r>
        </a:p>
      </dgm:t>
    </dgm:pt>
    <dgm:pt modelId="{450E50A5-D041-4613-ADAA-92A0BEC56878}" type="parTrans" cxnId="{32EEA8D2-CFE1-4C06-B6A4-724544E0B0C7}">
      <dgm:prSet/>
      <dgm:spPr/>
      <dgm:t>
        <a:bodyPr/>
        <a:lstStyle/>
        <a:p>
          <a:endParaRPr lang="en-US"/>
        </a:p>
      </dgm:t>
    </dgm:pt>
    <dgm:pt modelId="{51C3151C-C2E8-492B-9896-7487D89A9ADA}" type="sibTrans" cxnId="{32EEA8D2-CFE1-4C06-B6A4-724544E0B0C7}">
      <dgm:prSet/>
      <dgm:spPr/>
      <dgm:t>
        <a:bodyPr/>
        <a:lstStyle/>
        <a:p>
          <a:endParaRPr lang="en-US"/>
        </a:p>
      </dgm:t>
    </dgm:pt>
    <dgm:pt modelId="{C8EA6563-1F9E-4538-BDF3-EFE5DCE197BD}">
      <dgm:prSet/>
      <dgm:spPr/>
      <dgm:t>
        <a:bodyPr/>
        <a:lstStyle/>
        <a:p>
          <a:r>
            <a:rPr lang="en-US" b="0">
              <a:latin typeface="Georgia" panose="02040502050405020303" pitchFamily="18" charset="0"/>
            </a:rPr>
            <a:t>Unknown Data Distribution</a:t>
          </a:r>
        </a:p>
      </dgm:t>
    </dgm:pt>
    <dgm:pt modelId="{355CAE13-37A8-4722-B2CD-8D52C5FF502A}" type="parTrans" cxnId="{3C4A8AE3-10E6-49EE-9FE1-7609BE36DDC9}">
      <dgm:prSet/>
      <dgm:spPr/>
      <dgm:t>
        <a:bodyPr/>
        <a:lstStyle/>
        <a:p>
          <a:endParaRPr lang="en-US"/>
        </a:p>
      </dgm:t>
    </dgm:pt>
    <dgm:pt modelId="{909BD3B0-7C8D-4138-BF96-ECA40460155F}" type="sibTrans" cxnId="{3C4A8AE3-10E6-49EE-9FE1-7609BE36DDC9}">
      <dgm:prSet/>
      <dgm:spPr/>
      <dgm:t>
        <a:bodyPr/>
        <a:lstStyle/>
        <a:p>
          <a:endParaRPr lang="en-US"/>
        </a:p>
      </dgm:t>
    </dgm:pt>
    <dgm:pt modelId="{73315FF0-049E-43D6-BFD0-567890FDB631}">
      <dgm:prSet/>
      <dgm:spPr/>
      <dgm:t>
        <a:bodyPr/>
        <a:lstStyle/>
        <a:p>
          <a:r>
            <a:rPr lang="en-US" b="0" i="0">
              <a:latin typeface="Georgia" panose="02040502050405020303" pitchFamily="18" charset="0"/>
            </a:rPr>
            <a:t>Not use</a:t>
          </a:r>
          <a:endParaRPr lang="en-US" b="0">
            <a:latin typeface="Georgia" panose="02040502050405020303" pitchFamily="18" charset="0"/>
          </a:endParaRPr>
        </a:p>
      </dgm:t>
    </dgm:pt>
    <dgm:pt modelId="{2FF75375-7EED-4B3A-B371-6FC441AE0BBA}" type="parTrans" cxnId="{14F7C8D8-26CE-4758-A3CE-D853D0928DA2}">
      <dgm:prSet/>
      <dgm:spPr/>
      <dgm:t>
        <a:bodyPr/>
        <a:lstStyle/>
        <a:p>
          <a:endParaRPr lang="en-US"/>
        </a:p>
      </dgm:t>
    </dgm:pt>
    <dgm:pt modelId="{321FB211-5288-4826-AA53-8F934D5D5FF3}" type="sibTrans" cxnId="{14F7C8D8-26CE-4758-A3CE-D853D0928DA2}">
      <dgm:prSet/>
      <dgm:spPr/>
      <dgm:t>
        <a:bodyPr/>
        <a:lstStyle/>
        <a:p>
          <a:endParaRPr lang="en-US"/>
        </a:p>
      </dgm:t>
    </dgm:pt>
    <dgm:pt modelId="{84CE11B2-CEFF-461B-AD12-71C4794EF984}">
      <dgm:prSet/>
      <dgm:spPr/>
      <dgm:t>
        <a:bodyPr/>
        <a:lstStyle/>
        <a:p>
          <a:r>
            <a:rPr lang="en-US" b="0" i="0">
              <a:latin typeface="Georgia" panose="02040502050405020303" pitchFamily="18" charset="0"/>
            </a:rPr>
            <a:t>Large Datasets</a:t>
          </a:r>
          <a:endParaRPr lang="en-US" b="0">
            <a:latin typeface="Georgia" panose="02040502050405020303" pitchFamily="18" charset="0"/>
          </a:endParaRPr>
        </a:p>
      </dgm:t>
    </dgm:pt>
    <dgm:pt modelId="{B242E098-66CD-4A5B-B9A9-6A98ACF2C2DE}" type="parTrans" cxnId="{04F06969-1FDF-42B4-8AA2-7F5AFB7B6BAD}">
      <dgm:prSet/>
      <dgm:spPr/>
      <dgm:t>
        <a:bodyPr/>
        <a:lstStyle/>
        <a:p>
          <a:endParaRPr lang="en-US"/>
        </a:p>
      </dgm:t>
    </dgm:pt>
    <dgm:pt modelId="{7CAB2CE4-FACC-423F-9488-CCAD929D3C2B}" type="sibTrans" cxnId="{04F06969-1FDF-42B4-8AA2-7F5AFB7B6BAD}">
      <dgm:prSet/>
      <dgm:spPr/>
      <dgm:t>
        <a:bodyPr/>
        <a:lstStyle/>
        <a:p>
          <a:endParaRPr lang="en-US"/>
        </a:p>
      </dgm:t>
    </dgm:pt>
    <dgm:pt modelId="{3B12CD4C-527D-4E90-A273-14AD82443B85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High-Dimensional Data</a:t>
          </a:r>
          <a:r>
            <a:rPr lang="en-US" b="0" dirty="0">
              <a:latin typeface="Georgia" panose="02040502050405020303" pitchFamily="18" charset="0"/>
            </a:rPr>
            <a:t> – Dimensionality Curse </a:t>
          </a:r>
        </a:p>
      </dgm:t>
    </dgm:pt>
    <dgm:pt modelId="{74BE6B23-D32A-48BC-B9BD-03A91EC260D4}" type="parTrans" cxnId="{76F21997-0D91-46DF-B716-2B5A709C791F}">
      <dgm:prSet/>
      <dgm:spPr/>
      <dgm:t>
        <a:bodyPr/>
        <a:lstStyle/>
        <a:p>
          <a:endParaRPr lang="en-US"/>
        </a:p>
      </dgm:t>
    </dgm:pt>
    <dgm:pt modelId="{2BA73916-752F-413E-9229-2FAF21737C86}" type="sibTrans" cxnId="{76F21997-0D91-46DF-B716-2B5A709C791F}">
      <dgm:prSet/>
      <dgm:spPr/>
      <dgm:t>
        <a:bodyPr/>
        <a:lstStyle/>
        <a:p>
          <a:endParaRPr lang="en-US"/>
        </a:p>
      </dgm:t>
    </dgm:pt>
    <dgm:pt modelId="{DC49A781-9018-429D-B382-36874126399D}">
      <dgm:prSet/>
      <dgm:spPr/>
      <dgm:t>
        <a:bodyPr/>
        <a:lstStyle/>
        <a:p>
          <a:r>
            <a:rPr lang="en-US" b="0" i="0" dirty="0">
              <a:latin typeface="Georgia" panose="02040502050405020303" pitchFamily="18" charset="0"/>
            </a:rPr>
            <a:t>Imbalanced Data</a:t>
          </a:r>
          <a:r>
            <a:rPr lang="en-US" b="0" dirty="0">
              <a:latin typeface="Georgia" panose="02040502050405020303" pitchFamily="18" charset="0"/>
            </a:rPr>
            <a:t> </a:t>
          </a:r>
        </a:p>
      </dgm:t>
    </dgm:pt>
    <dgm:pt modelId="{605A735C-7ECE-4187-9B1B-4FF1F90A1790}" type="parTrans" cxnId="{1EFD476C-A975-4365-9E40-9362051CE032}">
      <dgm:prSet/>
      <dgm:spPr/>
      <dgm:t>
        <a:bodyPr/>
        <a:lstStyle/>
        <a:p>
          <a:endParaRPr lang="en-US"/>
        </a:p>
      </dgm:t>
    </dgm:pt>
    <dgm:pt modelId="{F3A4EA50-6A75-43E2-9B8C-E47770AEAF7E}" type="sibTrans" cxnId="{1EFD476C-A975-4365-9E40-9362051CE032}">
      <dgm:prSet/>
      <dgm:spPr/>
      <dgm:t>
        <a:bodyPr/>
        <a:lstStyle/>
        <a:p>
          <a:endParaRPr lang="en-US"/>
        </a:p>
      </dgm:t>
    </dgm:pt>
    <dgm:pt modelId="{B735E2E2-6C4C-F84C-B14F-1CDD29EB5EE6}" type="pres">
      <dgm:prSet presAssocID="{B53123E0-A75A-43A8-8B39-B1D84F457928}" presName="Name0" presStyleCnt="0">
        <dgm:presLayoutVars>
          <dgm:dir/>
          <dgm:animLvl val="lvl"/>
          <dgm:resizeHandles val="exact"/>
        </dgm:presLayoutVars>
      </dgm:prSet>
      <dgm:spPr/>
    </dgm:pt>
    <dgm:pt modelId="{B7844965-0D79-984A-88DE-A32A12BF1C51}" type="pres">
      <dgm:prSet presAssocID="{E0CAB620-9AEE-4A23-835B-9C5D09F8A077}" presName="composite" presStyleCnt="0"/>
      <dgm:spPr/>
    </dgm:pt>
    <dgm:pt modelId="{1D77AAC7-D46A-2B45-A933-B9564E094CB8}" type="pres">
      <dgm:prSet presAssocID="{E0CAB620-9AEE-4A23-835B-9C5D09F8A07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F134C90-4D81-9349-A51F-F4731750605F}" type="pres">
      <dgm:prSet presAssocID="{E0CAB620-9AEE-4A23-835B-9C5D09F8A077}" presName="desTx" presStyleLbl="alignAccFollowNode1" presStyleIdx="0" presStyleCnt="2">
        <dgm:presLayoutVars>
          <dgm:bulletEnabled val="1"/>
        </dgm:presLayoutVars>
      </dgm:prSet>
      <dgm:spPr/>
    </dgm:pt>
    <dgm:pt modelId="{040F267D-DF83-7543-8CCC-8487174CAF0A}" type="pres">
      <dgm:prSet presAssocID="{6C62DCE4-FC0D-4D8A-8339-64E59771C8F1}" presName="space" presStyleCnt="0"/>
      <dgm:spPr/>
    </dgm:pt>
    <dgm:pt modelId="{4D246A23-D489-8047-9B90-AA6958D0F534}" type="pres">
      <dgm:prSet presAssocID="{73315FF0-049E-43D6-BFD0-567890FDB631}" presName="composite" presStyleCnt="0"/>
      <dgm:spPr/>
    </dgm:pt>
    <dgm:pt modelId="{C01979F1-B593-904B-B7C8-5F42C725CB4F}" type="pres">
      <dgm:prSet presAssocID="{73315FF0-049E-43D6-BFD0-567890FDB63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29F22FB-16D2-3C46-B5AF-D875871EC61A}" type="pres">
      <dgm:prSet presAssocID="{73315FF0-049E-43D6-BFD0-567890FDB63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4D500-B4FE-A648-A46F-306DC891A31B}" type="presOf" srcId="{16B2BF3D-B66F-42B3-B385-D8EACAB81EA3}" destId="{EF134C90-4D81-9349-A51F-F4731750605F}" srcOrd="0" destOrd="1" presId="urn:microsoft.com/office/officeart/2005/8/layout/hList1"/>
    <dgm:cxn modelId="{B958F105-2899-AD48-AF34-2A38A92BDED8}" type="presOf" srcId="{49722AC9-ED78-45BC-85AC-180AF04CD772}" destId="{EF134C90-4D81-9349-A51F-F4731750605F}" srcOrd="0" destOrd="4" presId="urn:microsoft.com/office/officeart/2005/8/layout/hList1"/>
    <dgm:cxn modelId="{74A5DA16-E567-604B-A7F8-91455502350F}" type="presOf" srcId="{B5621E2B-3093-44DD-B743-A4FE14987726}" destId="{EF134C90-4D81-9349-A51F-F4731750605F}" srcOrd="0" destOrd="0" presId="urn:microsoft.com/office/officeart/2005/8/layout/hList1"/>
    <dgm:cxn modelId="{46331128-222D-49CD-95AB-243682CC08A4}" srcId="{E0CAB620-9AEE-4A23-835B-9C5D09F8A077}" destId="{B6E1BF34-8AE4-4308-94BA-0F9D3C83C724}" srcOrd="3" destOrd="0" parTransId="{57455C78-532D-4F1A-ACFC-09ADAF89707C}" sibTransId="{5B6F7088-6D46-418E-BE8B-37C03469228D}"/>
    <dgm:cxn modelId="{1050372E-72B7-1949-AE92-386B925164F1}" type="presOf" srcId="{C8EA6563-1F9E-4538-BDF3-EFE5DCE197BD}" destId="{EF134C90-4D81-9349-A51F-F4731750605F}" srcOrd="0" destOrd="6" presId="urn:microsoft.com/office/officeart/2005/8/layout/hList1"/>
    <dgm:cxn modelId="{77F9F030-87ED-474F-B1DA-7449BCA9CF78}" type="presOf" srcId="{038370D3-5625-4033-8136-004D2A649895}" destId="{EF134C90-4D81-9349-A51F-F4731750605F}" srcOrd="0" destOrd="2" presId="urn:microsoft.com/office/officeart/2005/8/layout/hList1"/>
    <dgm:cxn modelId="{01D87E34-48BE-4C76-9274-76ABBA86BFE0}" srcId="{E0CAB620-9AEE-4A23-835B-9C5D09F8A077}" destId="{038370D3-5625-4033-8136-004D2A649895}" srcOrd="2" destOrd="0" parTransId="{297BE868-17DF-41AD-AC1A-1B4CFB81B62F}" sibTransId="{84D52E6A-3C43-4403-8174-DE8C954054B9}"/>
    <dgm:cxn modelId="{2B521D56-5A8D-A245-AF30-384CE11E21B0}" type="presOf" srcId="{B6E1BF34-8AE4-4308-94BA-0F9D3C83C724}" destId="{EF134C90-4D81-9349-A51F-F4731750605F}" srcOrd="0" destOrd="3" presId="urn:microsoft.com/office/officeart/2005/8/layout/hList1"/>
    <dgm:cxn modelId="{26DA9E5C-07BC-7142-8A1F-1011AE4BB7D4}" type="presOf" srcId="{B53123E0-A75A-43A8-8B39-B1D84F457928}" destId="{B735E2E2-6C4C-F84C-B14F-1CDD29EB5EE6}" srcOrd="0" destOrd="0" presId="urn:microsoft.com/office/officeart/2005/8/layout/hList1"/>
    <dgm:cxn modelId="{04F06969-1FDF-42B4-8AA2-7F5AFB7B6BAD}" srcId="{73315FF0-049E-43D6-BFD0-567890FDB631}" destId="{84CE11B2-CEFF-461B-AD12-71C4794EF984}" srcOrd="0" destOrd="0" parTransId="{B242E098-66CD-4A5B-B9A9-6A98ACF2C2DE}" sibTransId="{7CAB2CE4-FACC-423F-9488-CCAD929D3C2B}"/>
    <dgm:cxn modelId="{1EFD476C-A975-4365-9E40-9362051CE032}" srcId="{73315FF0-049E-43D6-BFD0-567890FDB631}" destId="{DC49A781-9018-429D-B382-36874126399D}" srcOrd="2" destOrd="0" parTransId="{605A735C-7ECE-4187-9B1B-4FF1F90A1790}" sibTransId="{F3A4EA50-6A75-43E2-9B8C-E47770AEAF7E}"/>
    <dgm:cxn modelId="{E5A44A8F-2E93-CB40-84DC-947F0C9EAAE8}" type="presOf" srcId="{DC49A781-9018-429D-B382-36874126399D}" destId="{C29F22FB-16D2-3C46-B5AF-D875871EC61A}" srcOrd="0" destOrd="2" presId="urn:microsoft.com/office/officeart/2005/8/layout/hList1"/>
    <dgm:cxn modelId="{76F21997-0D91-46DF-B716-2B5A709C791F}" srcId="{73315FF0-049E-43D6-BFD0-567890FDB631}" destId="{3B12CD4C-527D-4E90-A273-14AD82443B85}" srcOrd="1" destOrd="0" parTransId="{74BE6B23-D32A-48BC-B9BD-03A91EC260D4}" sibTransId="{2BA73916-752F-413E-9229-2FAF21737C86}"/>
    <dgm:cxn modelId="{A539B999-B63D-45F2-96E9-C8669D5D9C6A}" srcId="{E0CAB620-9AEE-4A23-835B-9C5D09F8A077}" destId="{B5621E2B-3093-44DD-B743-A4FE14987726}" srcOrd="0" destOrd="0" parTransId="{F60DFD4E-38DF-4CDD-84DD-540938320BA1}" sibTransId="{4B2E777F-5800-4300-820E-395B0A93435E}"/>
    <dgm:cxn modelId="{DD5EBB9F-4A71-444B-9E89-232BD0644137}" type="presOf" srcId="{FEBB20CF-3677-471B-B0BD-AE7328A8290E}" destId="{EF134C90-4D81-9349-A51F-F4731750605F}" srcOrd="0" destOrd="5" presId="urn:microsoft.com/office/officeart/2005/8/layout/hList1"/>
    <dgm:cxn modelId="{156DEEAD-C039-6D46-AB7B-3E9771AAADCE}" type="presOf" srcId="{3B12CD4C-527D-4E90-A273-14AD82443B85}" destId="{C29F22FB-16D2-3C46-B5AF-D875871EC61A}" srcOrd="0" destOrd="1" presId="urn:microsoft.com/office/officeart/2005/8/layout/hList1"/>
    <dgm:cxn modelId="{D61E85B4-460F-404E-B36F-7AAD24C23904}" srcId="{B53123E0-A75A-43A8-8B39-B1D84F457928}" destId="{E0CAB620-9AEE-4A23-835B-9C5D09F8A077}" srcOrd="0" destOrd="0" parTransId="{794F2335-A5B9-470D-861F-F9540CEEDE1D}" sibTransId="{6C62DCE4-FC0D-4D8A-8339-64E59771C8F1}"/>
    <dgm:cxn modelId="{F101A5C3-0433-4A83-BEB5-8D7ADCE81E01}" srcId="{E0CAB620-9AEE-4A23-835B-9C5D09F8A077}" destId="{16B2BF3D-B66F-42B3-B385-D8EACAB81EA3}" srcOrd="1" destOrd="0" parTransId="{D4C2205A-D75E-4EF9-9692-AB2EC78D33D8}" sibTransId="{C2E0C6F1-C3B2-4D4B-BA5C-40A13F0ACF6C}"/>
    <dgm:cxn modelId="{2A23CFC9-5E71-D045-9C35-3E7B051006B1}" type="presOf" srcId="{E0CAB620-9AEE-4A23-835B-9C5D09F8A077}" destId="{1D77AAC7-D46A-2B45-A933-B9564E094CB8}" srcOrd="0" destOrd="0" presId="urn:microsoft.com/office/officeart/2005/8/layout/hList1"/>
    <dgm:cxn modelId="{32EEA8D2-CFE1-4C06-B6A4-724544E0B0C7}" srcId="{E0CAB620-9AEE-4A23-835B-9C5D09F8A077}" destId="{FEBB20CF-3677-471B-B0BD-AE7328A8290E}" srcOrd="5" destOrd="0" parTransId="{450E50A5-D041-4613-ADAA-92A0BEC56878}" sibTransId="{51C3151C-C2E8-492B-9896-7487D89A9ADA}"/>
    <dgm:cxn modelId="{14F7C8D8-26CE-4758-A3CE-D853D0928DA2}" srcId="{B53123E0-A75A-43A8-8B39-B1D84F457928}" destId="{73315FF0-049E-43D6-BFD0-567890FDB631}" srcOrd="1" destOrd="0" parTransId="{2FF75375-7EED-4B3A-B371-6FC441AE0BBA}" sibTransId="{321FB211-5288-4826-AA53-8F934D5D5FF3}"/>
    <dgm:cxn modelId="{3AD6C3DB-BDFE-4E06-9996-91DEA7AC9838}" srcId="{E0CAB620-9AEE-4A23-835B-9C5D09F8A077}" destId="{49722AC9-ED78-45BC-85AC-180AF04CD772}" srcOrd="4" destOrd="0" parTransId="{7C501E3C-BB4F-4C73-A60E-70FDF9E2345D}" sibTransId="{B47DCAA0-2485-4903-B9BB-508499055836}"/>
    <dgm:cxn modelId="{3C4A8AE3-10E6-49EE-9FE1-7609BE36DDC9}" srcId="{E0CAB620-9AEE-4A23-835B-9C5D09F8A077}" destId="{C8EA6563-1F9E-4538-BDF3-EFE5DCE197BD}" srcOrd="6" destOrd="0" parTransId="{355CAE13-37A8-4722-B2CD-8D52C5FF502A}" sibTransId="{909BD3B0-7C8D-4138-BF96-ECA40460155F}"/>
    <dgm:cxn modelId="{7B383DE7-0180-9241-B9E2-8106C040256B}" type="presOf" srcId="{73315FF0-049E-43D6-BFD0-567890FDB631}" destId="{C01979F1-B593-904B-B7C8-5F42C725CB4F}" srcOrd="0" destOrd="0" presId="urn:microsoft.com/office/officeart/2005/8/layout/hList1"/>
    <dgm:cxn modelId="{D330C1F4-A9FF-4D4E-B6CA-DD3FAD25561E}" type="presOf" srcId="{84CE11B2-CEFF-461B-AD12-71C4794EF984}" destId="{C29F22FB-16D2-3C46-B5AF-D875871EC61A}" srcOrd="0" destOrd="0" presId="urn:microsoft.com/office/officeart/2005/8/layout/hList1"/>
    <dgm:cxn modelId="{A7D2C15A-97E6-BD4A-8753-4B18E5F3A4ED}" type="presParOf" srcId="{B735E2E2-6C4C-F84C-B14F-1CDD29EB5EE6}" destId="{B7844965-0D79-984A-88DE-A32A12BF1C51}" srcOrd="0" destOrd="0" presId="urn:microsoft.com/office/officeart/2005/8/layout/hList1"/>
    <dgm:cxn modelId="{84091759-60D2-254A-87DB-41BFCF79C5C1}" type="presParOf" srcId="{B7844965-0D79-984A-88DE-A32A12BF1C51}" destId="{1D77AAC7-D46A-2B45-A933-B9564E094CB8}" srcOrd="0" destOrd="0" presId="urn:microsoft.com/office/officeart/2005/8/layout/hList1"/>
    <dgm:cxn modelId="{58F8FDC8-C628-F14A-877C-267D07176D81}" type="presParOf" srcId="{B7844965-0D79-984A-88DE-A32A12BF1C51}" destId="{EF134C90-4D81-9349-A51F-F4731750605F}" srcOrd="1" destOrd="0" presId="urn:microsoft.com/office/officeart/2005/8/layout/hList1"/>
    <dgm:cxn modelId="{EB665580-E42A-0D4E-8F46-9FF07973A890}" type="presParOf" srcId="{B735E2E2-6C4C-F84C-B14F-1CDD29EB5EE6}" destId="{040F267D-DF83-7543-8CCC-8487174CAF0A}" srcOrd="1" destOrd="0" presId="urn:microsoft.com/office/officeart/2005/8/layout/hList1"/>
    <dgm:cxn modelId="{27D90F7D-10DA-5D44-8873-F4A10ADB87DA}" type="presParOf" srcId="{B735E2E2-6C4C-F84C-B14F-1CDD29EB5EE6}" destId="{4D246A23-D489-8047-9B90-AA6958D0F534}" srcOrd="2" destOrd="0" presId="urn:microsoft.com/office/officeart/2005/8/layout/hList1"/>
    <dgm:cxn modelId="{3E345D49-15E2-FC49-9769-F7F71B4F4774}" type="presParOf" srcId="{4D246A23-D489-8047-9B90-AA6958D0F534}" destId="{C01979F1-B593-904B-B7C8-5F42C725CB4F}" srcOrd="0" destOrd="0" presId="urn:microsoft.com/office/officeart/2005/8/layout/hList1"/>
    <dgm:cxn modelId="{DF409D3A-822A-6C44-BF6D-BF421FB72C74}" type="presParOf" srcId="{4D246A23-D489-8047-9B90-AA6958D0F534}" destId="{C29F22FB-16D2-3C46-B5AF-D875871EC6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9924195-FB48-4C80-BA6F-EF30DDDAEDC4}" type="doc">
      <dgm:prSet loTypeId="urn:microsoft.com/office/officeart/2005/8/layout/h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DF895526-994C-45E8-921D-8C3EDA449121}">
      <dgm:prSet/>
      <dgm:spPr/>
      <dgm:t>
        <a:bodyPr/>
        <a:lstStyle/>
        <a:p>
          <a:r>
            <a:rPr lang="en-US"/>
            <a:t>Use</a:t>
          </a:r>
        </a:p>
      </dgm:t>
    </dgm:pt>
    <dgm:pt modelId="{939F3524-3181-4465-80D5-025047BCF85C}" type="parTrans" cxnId="{6BEC679E-575D-4BF0-87B8-5C77100AC30F}">
      <dgm:prSet/>
      <dgm:spPr/>
      <dgm:t>
        <a:bodyPr/>
        <a:lstStyle/>
        <a:p>
          <a:endParaRPr lang="en-US"/>
        </a:p>
      </dgm:t>
    </dgm:pt>
    <dgm:pt modelId="{0B600EED-8ED2-49BA-8E9A-992F68574221}" type="sibTrans" cxnId="{6BEC679E-575D-4BF0-87B8-5C77100AC30F}">
      <dgm:prSet/>
      <dgm:spPr/>
      <dgm:t>
        <a:bodyPr/>
        <a:lstStyle/>
        <a:p>
          <a:endParaRPr lang="en-US"/>
        </a:p>
      </dgm:t>
    </dgm:pt>
    <dgm:pt modelId="{E51CA409-B3EB-4A0F-86CE-00AC92635AE0}">
      <dgm:prSet/>
      <dgm:spPr/>
      <dgm:t>
        <a:bodyPr/>
        <a:lstStyle/>
        <a:p>
          <a:r>
            <a:rPr lang="en-US"/>
            <a:t>Binary Classification Problems</a:t>
          </a:r>
        </a:p>
      </dgm:t>
    </dgm:pt>
    <dgm:pt modelId="{7D347959-89A7-4A54-8510-9CF7EAF69BBF}" type="parTrans" cxnId="{B36FEE7C-DBD6-4F3B-AB6C-763C6D96CB80}">
      <dgm:prSet/>
      <dgm:spPr/>
      <dgm:t>
        <a:bodyPr/>
        <a:lstStyle/>
        <a:p>
          <a:endParaRPr lang="en-US"/>
        </a:p>
      </dgm:t>
    </dgm:pt>
    <dgm:pt modelId="{961E591A-206B-4581-987C-11DEFCDF2AB5}" type="sibTrans" cxnId="{B36FEE7C-DBD6-4F3B-AB6C-763C6D96CB80}">
      <dgm:prSet/>
      <dgm:spPr/>
      <dgm:t>
        <a:bodyPr/>
        <a:lstStyle/>
        <a:p>
          <a:endParaRPr lang="en-US"/>
        </a:p>
      </dgm:t>
    </dgm:pt>
    <dgm:pt modelId="{801C01E6-5A6F-4E3D-AC6C-3C38E302B1C5}">
      <dgm:prSet/>
      <dgm:spPr/>
      <dgm:t>
        <a:bodyPr/>
        <a:lstStyle/>
        <a:p>
          <a:r>
            <a:rPr lang="en-US"/>
            <a:t>Medium or Small Dataset</a:t>
          </a:r>
        </a:p>
      </dgm:t>
    </dgm:pt>
    <dgm:pt modelId="{F79F677B-A3B7-453A-A869-3DD30CF1FD3C}" type="parTrans" cxnId="{0E1C93F6-0A05-4F2F-9FA0-C54E780D61EE}">
      <dgm:prSet/>
      <dgm:spPr/>
      <dgm:t>
        <a:bodyPr/>
        <a:lstStyle/>
        <a:p>
          <a:endParaRPr lang="en-US"/>
        </a:p>
      </dgm:t>
    </dgm:pt>
    <dgm:pt modelId="{F580BF90-AA87-40B4-B609-4AE2A66DC996}" type="sibTrans" cxnId="{0E1C93F6-0A05-4F2F-9FA0-C54E780D61EE}">
      <dgm:prSet/>
      <dgm:spPr/>
      <dgm:t>
        <a:bodyPr/>
        <a:lstStyle/>
        <a:p>
          <a:endParaRPr lang="en-US"/>
        </a:p>
      </dgm:t>
    </dgm:pt>
    <dgm:pt modelId="{AE7FB8A8-6815-4A57-A4C0-A8D48808E3EA}">
      <dgm:prSet/>
      <dgm:spPr/>
      <dgm:t>
        <a:bodyPr/>
        <a:lstStyle/>
        <a:p>
          <a:r>
            <a:rPr lang="en-US"/>
            <a:t>High-Dimensional – text classification </a:t>
          </a:r>
        </a:p>
      </dgm:t>
    </dgm:pt>
    <dgm:pt modelId="{4FA10C44-758E-4F43-9C12-F76F325797BB}" type="parTrans" cxnId="{45D1F19F-F0A7-4DC2-9160-22DF0A100496}">
      <dgm:prSet/>
      <dgm:spPr/>
      <dgm:t>
        <a:bodyPr/>
        <a:lstStyle/>
        <a:p>
          <a:endParaRPr lang="en-US"/>
        </a:p>
      </dgm:t>
    </dgm:pt>
    <dgm:pt modelId="{0D50385D-F5B6-44AB-87F8-B9CE8006C972}" type="sibTrans" cxnId="{45D1F19F-F0A7-4DC2-9160-22DF0A100496}">
      <dgm:prSet/>
      <dgm:spPr/>
      <dgm:t>
        <a:bodyPr/>
        <a:lstStyle/>
        <a:p>
          <a:endParaRPr lang="en-US"/>
        </a:p>
      </dgm:t>
    </dgm:pt>
    <dgm:pt modelId="{1DD99FA5-48BC-469A-87CA-5C59AF9A86A0}">
      <dgm:prSet/>
      <dgm:spPr/>
      <dgm:t>
        <a:bodyPr/>
        <a:lstStyle/>
        <a:p>
          <a:r>
            <a:rPr lang="en-US"/>
            <a:t>Linearly Separable (use Kernel Trick if not) </a:t>
          </a:r>
        </a:p>
      </dgm:t>
    </dgm:pt>
    <dgm:pt modelId="{94A39CD5-15DF-4503-8835-CEC71D879D56}" type="parTrans" cxnId="{CD0284CA-F226-4D98-85B9-72CDDB70CD26}">
      <dgm:prSet/>
      <dgm:spPr/>
      <dgm:t>
        <a:bodyPr/>
        <a:lstStyle/>
        <a:p>
          <a:endParaRPr lang="en-US"/>
        </a:p>
      </dgm:t>
    </dgm:pt>
    <dgm:pt modelId="{406A885A-2791-48A2-95E3-7D15C4567C45}" type="sibTrans" cxnId="{CD0284CA-F226-4D98-85B9-72CDDB70CD26}">
      <dgm:prSet/>
      <dgm:spPr/>
      <dgm:t>
        <a:bodyPr/>
        <a:lstStyle/>
        <a:p>
          <a:endParaRPr lang="en-US"/>
        </a:p>
      </dgm:t>
    </dgm:pt>
    <dgm:pt modelId="{F9C798BF-94C4-4E13-8D81-436ADB48AA6C}">
      <dgm:prSet/>
      <dgm:spPr/>
      <dgm:t>
        <a:bodyPr/>
        <a:lstStyle/>
        <a:p>
          <a:r>
            <a:rPr lang="en-US"/>
            <a:t>Overfitting</a:t>
          </a:r>
        </a:p>
      </dgm:t>
    </dgm:pt>
    <dgm:pt modelId="{23AF51D2-F596-4CD9-99D2-89428FC16229}" type="parTrans" cxnId="{F10D84A6-234A-424C-878A-D7DC84112F74}">
      <dgm:prSet/>
      <dgm:spPr/>
      <dgm:t>
        <a:bodyPr/>
        <a:lstStyle/>
        <a:p>
          <a:endParaRPr lang="en-US"/>
        </a:p>
      </dgm:t>
    </dgm:pt>
    <dgm:pt modelId="{93080E9B-4CCE-4CFC-ACA5-0017983B5118}" type="sibTrans" cxnId="{F10D84A6-234A-424C-878A-D7DC84112F74}">
      <dgm:prSet/>
      <dgm:spPr/>
      <dgm:t>
        <a:bodyPr/>
        <a:lstStyle/>
        <a:p>
          <a:endParaRPr lang="en-US"/>
        </a:p>
      </dgm:t>
    </dgm:pt>
    <dgm:pt modelId="{FD6A88EB-1416-477A-A319-A4B8A9584F60}">
      <dgm:prSet/>
      <dgm:spPr/>
      <dgm:t>
        <a:bodyPr/>
        <a:lstStyle/>
        <a:p>
          <a:r>
            <a:rPr lang="en-US"/>
            <a:t>Not Use </a:t>
          </a:r>
        </a:p>
      </dgm:t>
    </dgm:pt>
    <dgm:pt modelId="{665EA6C4-D938-414A-94CF-C65925F9A910}" type="parTrans" cxnId="{12F469AD-2B60-48B5-A8D8-11064ED4E9D1}">
      <dgm:prSet/>
      <dgm:spPr/>
      <dgm:t>
        <a:bodyPr/>
        <a:lstStyle/>
        <a:p>
          <a:endParaRPr lang="en-US"/>
        </a:p>
      </dgm:t>
    </dgm:pt>
    <dgm:pt modelId="{A644C6DC-80F4-4B55-8D47-902F94F45F09}" type="sibTrans" cxnId="{12F469AD-2B60-48B5-A8D8-11064ED4E9D1}">
      <dgm:prSet/>
      <dgm:spPr/>
      <dgm:t>
        <a:bodyPr/>
        <a:lstStyle/>
        <a:p>
          <a:endParaRPr lang="en-US"/>
        </a:p>
      </dgm:t>
    </dgm:pt>
    <dgm:pt modelId="{0F1C3E2B-4690-437D-B810-5A3CCABBBFE0}">
      <dgm:prSet/>
      <dgm:spPr/>
      <dgm:t>
        <a:bodyPr/>
        <a:lstStyle/>
        <a:p>
          <a:r>
            <a:rPr lang="en-US"/>
            <a:t>Big Data</a:t>
          </a:r>
        </a:p>
      </dgm:t>
    </dgm:pt>
    <dgm:pt modelId="{A60B0DFA-3326-4F77-B5D0-C006B277C63F}" type="parTrans" cxnId="{87D9617F-BBF4-4D9F-A90D-25CB35482F5D}">
      <dgm:prSet/>
      <dgm:spPr/>
      <dgm:t>
        <a:bodyPr/>
        <a:lstStyle/>
        <a:p>
          <a:endParaRPr lang="en-US"/>
        </a:p>
      </dgm:t>
    </dgm:pt>
    <dgm:pt modelId="{F2F3144E-B337-4BC1-BFC3-BACF881CEF1A}" type="sibTrans" cxnId="{87D9617F-BBF4-4D9F-A90D-25CB35482F5D}">
      <dgm:prSet/>
      <dgm:spPr/>
      <dgm:t>
        <a:bodyPr/>
        <a:lstStyle/>
        <a:p>
          <a:endParaRPr lang="en-US"/>
        </a:p>
      </dgm:t>
    </dgm:pt>
    <dgm:pt modelId="{CB27F272-3AEB-4062-B143-9C07D38AEA96}">
      <dgm:prSet/>
      <dgm:spPr/>
      <dgm:t>
        <a:bodyPr/>
        <a:lstStyle/>
        <a:p>
          <a:r>
            <a:rPr lang="en-US"/>
            <a:t>Highly Noisy Data</a:t>
          </a:r>
        </a:p>
      </dgm:t>
    </dgm:pt>
    <dgm:pt modelId="{F8B33E23-6ED2-4F42-980C-6C051BF72DAE}" type="parTrans" cxnId="{6D51DDD7-1AAC-48E9-B223-220067D97541}">
      <dgm:prSet/>
      <dgm:spPr/>
      <dgm:t>
        <a:bodyPr/>
        <a:lstStyle/>
        <a:p>
          <a:endParaRPr lang="en-US"/>
        </a:p>
      </dgm:t>
    </dgm:pt>
    <dgm:pt modelId="{881773C8-EA70-4122-92B7-D38BF4000B47}" type="sibTrans" cxnId="{6D51DDD7-1AAC-48E9-B223-220067D97541}">
      <dgm:prSet/>
      <dgm:spPr/>
      <dgm:t>
        <a:bodyPr/>
        <a:lstStyle/>
        <a:p>
          <a:endParaRPr lang="en-US"/>
        </a:p>
      </dgm:t>
    </dgm:pt>
    <dgm:pt modelId="{443356CD-C846-4C50-866A-5406AD71DC91}">
      <dgm:prSet/>
      <dgm:spPr/>
      <dgm:t>
        <a:bodyPr/>
        <a:lstStyle/>
        <a:p>
          <a:r>
            <a:rPr lang="en-US"/>
            <a:t>Multi-class classification </a:t>
          </a:r>
        </a:p>
      </dgm:t>
    </dgm:pt>
    <dgm:pt modelId="{C0AA7C3D-EE40-45A1-A7A4-7A0E0D5D44F0}" type="parTrans" cxnId="{5F168FC8-D0F8-4298-910A-9D281673971C}">
      <dgm:prSet/>
      <dgm:spPr/>
      <dgm:t>
        <a:bodyPr/>
        <a:lstStyle/>
        <a:p>
          <a:endParaRPr lang="en-US"/>
        </a:p>
      </dgm:t>
    </dgm:pt>
    <dgm:pt modelId="{B90FA205-6C0E-4207-B324-CAEA22D5C8A9}" type="sibTrans" cxnId="{5F168FC8-D0F8-4298-910A-9D281673971C}">
      <dgm:prSet/>
      <dgm:spPr/>
      <dgm:t>
        <a:bodyPr/>
        <a:lstStyle/>
        <a:p>
          <a:endParaRPr lang="en-US"/>
        </a:p>
      </dgm:t>
    </dgm:pt>
    <dgm:pt modelId="{142A35BB-BA17-4A17-836B-F6F557FE213E}">
      <dgm:prSet/>
      <dgm:spPr/>
      <dgm:t>
        <a:bodyPr/>
        <a:lstStyle/>
        <a:p>
          <a:r>
            <a:rPr lang="en-US"/>
            <a:t>Interpretability  </a:t>
          </a:r>
        </a:p>
      </dgm:t>
    </dgm:pt>
    <dgm:pt modelId="{F90FD0B7-BD59-497B-BCF3-998EEB94CB57}" type="parTrans" cxnId="{8D380563-05ED-4544-9C69-735BEB00D50D}">
      <dgm:prSet/>
      <dgm:spPr/>
      <dgm:t>
        <a:bodyPr/>
        <a:lstStyle/>
        <a:p>
          <a:endParaRPr lang="en-US"/>
        </a:p>
      </dgm:t>
    </dgm:pt>
    <dgm:pt modelId="{DFE05FB2-6601-48A0-9BF8-909067FF1EDF}" type="sibTrans" cxnId="{8D380563-05ED-4544-9C69-735BEB00D50D}">
      <dgm:prSet/>
      <dgm:spPr/>
      <dgm:t>
        <a:bodyPr/>
        <a:lstStyle/>
        <a:p>
          <a:endParaRPr lang="en-US"/>
        </a:p>
      </dgm:t>
    </dgm:pt>
    <dgm:pt modelId="{8CDC9BD4-6650-E341-BE72-316C6989C7CE}" type="pres">
      <dgm:prSet presAssocID="{49924195-FB48-4C80-BA6F-EF30DDDAEDC4}" presName="Name0" presStyleCnt="0">
        <dgm:presLayoutVars>
          <dgm:dir/>
          <dgm:animLvl val="lvl"/>
          <dgm:resizeHandles val="exact"/>
        </dgm:presLayoutVars>
      </dgm:prSet>
      <dgm:spPr/>
    </dgm:pt>
    <dgm:pt modelId="{66E6F69F-CCBF-6741-8E5F-45097AED9D25}" type="pres">
      <dgm:prSet presAssocID="{DF895526-994C-45E8-921D-8C3EDA449121}" presName="composite" presStyleCnt="0"/>
      <dgm:spPr/>
    </dgm:pt>
    <dgm:pt modelId="{FEEEF0BA-3D17-0F4C-AAED-6D2A518E9711}" type="pres">
      <dgm:prSet presAssocID="{DF895526-994C-45E8-921D-8C3EDA44912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AF6801C-07C2-DD44-9FF3-BBB662844341}" type="pres">
      <dgm:prSet presAssocID="{DF895526-994C-45E8-921D-8C3EDA449121}" presName="desTx" presStyleLbl="alignAccFollowNode1" presStyleIdx="0" presStyleCnt="2">
        <dgm:presLayoutVars>
          <dgm:bulletEnabled val="1"/>
        </dgm:presLayoutVars>
      </dgm:prSet>
      <dgm:spPr/>
    </dgm:pt>
    <dgm:pt modelId="{F5C72A38-14E5-2C43-8E7F-BE502F21EADF}" type="pres">
      <dgm:prSet presAssocID="{0B600EED-8ED2-49BA-8E9A-992F68574221}" presName="space" presStyleCnt="0"/>
      <dgm:spPr/>
    </dgm:pt>
    <dgm:pt modelId="{87A07407-0A88-B340-AB0D-723219A77B01}" type="pres">
      <dgm:prSet presAssocID="{FD6A88EB-1416-477A-A319-A4B8A9584F60}" presName="composite" presStyleCnt="0"/>
      <dgm:spPr/>
    </dgm:pt>
    <dgm:pt modelId="{814D444B-A7ED-A94E-8618-2442900312BB}" type="pres">
      <dgm:prSet presAssocID="{FD6A88EB-1416-477A-A319-A4B8A9584F6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47655E8-712C-584D-B627-F6FDE98726A6}" type="pres">
      <dgm:prSet presAssocID="{FD6A88EB-1416-477A-A319-A4B8A9584F6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717404-233C-C94C-8CD2-F4491F49AA2F}" type="presOf" srcId="{DF895526-994C-45E8-921D-8C3EDA449121}" destId="{FEEEF0BA-3D17-0F4C-AAED-6D2A518E9711}" srcOrd="0" destOrd="0" presId="urn:microsoft.com/office/officeart/2005/8/layout/hList1"/>
    <dgm:cxn modelId="{6111B50E-98AD-DF4F-AE42-A7573C1CD7BC}" type="presOf" srcId="{AE7FB8A8-6815-4A57-A4C0-A8D48808E3EA}" destId="{CAF6801C-07C2-DD44-9FF3-BBB662844341}" srcOrd="0" destOrd="2" presId="urn:microsoft.com/office/officeart/2005/8/layout/hList1"/>
    <dgm:cxn modelId="{87334936-D072-FF4C-8A3A-4904F13F352D}" type="presOf" srcId="{443356CD-C846-4C50-866A-5406AD71DC91}" destId="{D47655E8-712C-584D-B627-F6FDE98726A6}" srcOrd="0" destOrd="2" presId="urn:microsoft.com/office/officeart/2005/8/layout/hList1"/>
    <dgm:cxn modelId="{A97E2948-62D0-AD43-9670-678E20DBBAAA}" type="presOf" srcId="{801C01E6-5A6F-4E3D-AC6C-3C38E302B1C5}" destId="{CAF6801C-07C2-DD44-9FF3-BBB662844341}" srcOrd="0" destOrd="1" presId="urn:microsoft.com/office/officeart/2005/8/layout/hList1"/>
    <dgm:cxn modelId="{D9AC2D55-6333-4B49-9891-AE81F958DDE0}" type="presOf" srcId="{CB27F272-3AEB-4062-B143-9C07D38AEA96}" destId="{D47655E8-712C-584D-B627-F6FDE98726A6}" srcOrd="0" destOrd="1" presId="urn:microsoft.com/office/officeart/2005/8/layout/hList1"/>
    <dgm:cxn modelId="{8D380563-05ED-4544-9C69-735BEB00D50D}" srcId="{FD6A88EB-1416-477A-A319-A4B8A9584F60}" destId="{142A35BB-BA17-4A17-836B-F6F557FE213E}" srcOrd="3" destOrd="0" parTransId="{F90FD0B7-BD59-497B-BCF3-998EEB94CB57}" sibTransId="{DFE05FB2-6601-48A0-9BF8-909067FF1EDF}"/>
    <dgm:cxn modelId="{B36FEE7C-DBD6-4F3B-AB6C-763C6D96CB80}" srcId="{DF895526-994C-45E8-921D-8C3EDA449121}" destId="{E51CA409-B3EB-4A0F-86CE-00AC92635AE0}" srcOrd="0" destOrd="0" parTransId="{7D347959-89A7-4A54-8510-9CF7EAF69BBF}" sibTransId="{961E591A-206B-4581-987C-11DEFCDF2AB5}"/>
    <dgm:cxn modelId="{87D9617F-BBF4-4D9F-A90D-25CB35482F5D}" srcId="{FD6A88EB-1416-477A-A319-A4B8A9584F60}" destId="{0F1C3E2B-4690-437D-B810-5A3CCABBBFE0}" srcOrd="0" destOrd="0" parTransId="{A60B0DFA-3326-4F77-B5D0-C006B277C63F}" sibTransId="{F2F3144E-B337-4BC1-BFC3-BACF881CEF1A}"/>
    <dgm:cxn modelId="{72AEB685-A05C-5445-A0C3-1047CA8494D5}" type="presOf" srcId="{FD6A88EB-1416-477A-A319-A4B8A9584F60}" destId="{814D444B-A7ED-A94E-8618-2442900312BB}" srcOrd="0" destOrd="0" presId="urn:microsoft.com/office/officeart/2005/8/layout/hList1"/>
    <dgm:cxn modelId="{6BEC679E-575D-4BF0-87B8-5C77100AC30F}" srcId="{49924195-FB48-4C80-BA6F-EF30DDDAEDC4}" destId="{DF895526-994C-45E8-921D-8C3EDA449121}" srcOrd="0" destOrd="0" parTransId="{939F3524-3181-4465-80D5-025047BCF85C}" sibTransId="{0B600EED-8ED2-49BA-8E9A-992F68574221}"/>
    <dgm:cxn modelId="{45D1F19F-F0A7-4DC2-9160-22DF0A100496}" srcId="{DF895526-994C-45E8-921D-8C3EDA449121}" destId="{AE7FB8A8-6815-4A57-A4C0-A8D48808E3EA}" srcOrd="2" destOrd="0" parTransId="{4FA10C44-758E-4F43-9C12-F76F325797BB}" sibTransId="{0D50385D-F5B6-44AB-87F8-B9CE8006C972}"/>
    <dgm:cxn modelId="{F10D84A6-234A-424C-878A-D7DC84112F74}" srcId="{DF895526-994C-45E8-921D-8C3EDA449121}" destId="{F9C798BF-94C4-4E13-8D81-436ADB48AA6C}" srcOrd="4" destOrd="0" parTransId="{23AF51D2-F596-4CD9-99D2-89428FC16229}" sibTransId="{93080E9B-4CCE-4CFC-ACA5-0017983B5118}"/>
    <dgm:cxn modelId="{12F469AD-2B60-48B5-A8D8-11064ED4E9D1}" srcId="{49924195-FB48-4C80-BA6F-EF30DDDAEDC4}" destId="{FD6A88EB-1416-477A-A319-A4B8A9584F60}" srcOrd="1" destOrd="0" parTransId="{665EA6C4-D938-414A-94CF-C65925F9A910}" sibTransId="{A644C6DC-80F4-4B55-8D47-902F94F45F09}"/>
    <dgm:cxn modelId="{4A8A8AAF-E862-C549-89B9-86511B263732}" type="presOf" srcId="{49924195-FB48-4C80-BA6F-EF30DDDAEDC4}" destId="{8CDC9BD4-6650-E341-BE72-316C6989C7CE}" srcOrd="0" destOrd="0" presId="urn:microsoft.com/office/officeart/2005/8/layout/hList1"/>
    <dgm:cxn modelId="{E42B77B0-0414-0D40-A38F-7A635508D6E6}" type="presOf" srcId="{1DD99FA5-48BC-469A-87CA-5C59AF9A86A0}" destId="{CAF6801C-07C2-DD44-9FF3-BBB662844341}" srcOrd="0" destOrd="3" presId="urn:microsoft.com/office/officeart/2005/8/layout/hList1"/>
    <dgm:cxn modelId="{22EDDBBD-96C1-F048-B191-7B330D005487}" type="presOf" srcId="{0F1C3E2B-4690-437D-B810-5A3CCABBBFE0}" destId="{D47655E8-712C-584D-B627-F6FDE98726A6}" srcOrd="0" destOrd="0" presId="urn:microsoft.com/office/officeart/2005/8/layout/hList1"/>
    <dgm:cxn modelId="{5F168FC8-D0F8-4298-910A-9D281673971C}" srcId="{FD6A88EB-1416-477A-A319-A4B8A9584F60}" destId="{443356CD-C846-4C50-866A-5406AD71DC91}" srcOrd="2" destOrd="0" parTransId="{C0AA7C3D-EE40-45A1-A7A4-7A0E0D5D44F0}" sibTransId="{B90FA205-6C0E-4207-B324-CAEA22D5C8A9}"/>
    <dgm:cxn modelId="{CD0284CA-F226-4D98-85B9-72CDDB70CD26}" srcId="{DF895526-994C-45E8-921D-8C3EDA449121}" destId="{1DD99FA5-48BC-469A-87CA-5C59AF9A86A0}" srcOrd="3" destOrd="0" parTransId="{94A39CD5-15DF-4503-8835-CEC71D879D56}" sibTransId="{406A885A-2791-48A2-95E3-7D15C4567C45}"/>
    <dgm:cxn modelId="{6D51DDD7-1AAC-48E9-B223-220067D97541}" srcId="{FD6A88EB-1416-477A-A319-A4B8A9584F60}" destId="{CB27F272-3AEB-4062-B143-9C07D38AEA96}" srcOrd="1" destOrd="0" parTransId="{F8B33E23-6ED2-4F42-980C-6C051BF72DAE}" sibTransId="{881773C8-EA70-4122-92B7-D38BF4000B47}"/>
    <dgm:cxn modelId="{D04E95EB-E4BB-1A4A-B326-4F282F48F04E}" type="presOf" srcId="{142A35BB-BA17-4A17-836B-F6F557FE213E}" destId="{D47655E8-712C-584D-B627-F6FDE98726A6}" srcOrd="0" destOrd="3" presId="urn:microsoft.com/office/officeart/2005/8/layout/hList1"/>
    <dgm:cxn modelId="{4CBDC6EF-67D9-E047-AAED-8B262CBFE3FB}" type="presOf" srcId="{E51CA409-B3EB-4A0F-86CE-00AC92635AE0}" destId="{CAF6801C-07C2-DD44-9FF3-BBB662844341}" srcOrd="0" destOrd="0" presId="urn:microsoft.com/office/officeart/2005/8/layout/hList1"/>
    <dgm:cxn modelId="{0E1C93F6-0A05-4F2F-9FA0-C54E780D61EE}" srcId="{DF895526-994C-45E8-921D-8C3EDA449121}" destId="{801C01E6-5A6F-4E3D-AC6C-3C38E302B1C5}" srcOrd="1" destOrd="0" parTransId="{F79F677B-A3B7-453A-A869-3DD30CF1FD3C}" sibTransId="{F580BF90-AA87-40B4-B609-4AE2A66DC996}"/>
    <dgm:cxn modelId="{7B216FFF-4316-484A-8759-9A3EB97096C2}" type="presOf" srcId="{F9C798BF-94C4-4E13-8D81-436ADB48AA6C}" destId="{CAF6801C-07C2-DD44-9FF3-BBB662844341}" srcOrd="0" destOrd="4" presId="urn:microsoft.com/office/officeart/2005/8/layout/hList1"/>
    <dgm:cxn modelId="{FB83EF54-EC0B-0C43-9894-3B9001B9F859}" type="presParOf" srcId="{8CDC9BD4-6650-E341-BE72-316C6989C7CE}" destId="{66E6F69F-CCBF-6741-8E5F-45097AED9D25}" srcOrd="0" destOrd="0" presId="urn:microsoft.com/office/officeart/2005/8/layout/hList1"/>
    <dgm:cxn modelId="{5A0634FC-F790-B243-8484-CAE6C384D4EA}" type="presParOf" srcId="{66E6F69F-CCBF-6741-8E5F-45097AED9D25}" destId="{FEEEF0BA-3D17-0F4C-AAED-6D2A518E9711}" srcOrd="0" destOrd="0" presId="urn:microsoft.com/office/officeart/2005/8/layout/hList1"/>
    <dgm:cxn modelId="{7A3DB338-97DB-614D-8310-352BC31A7AA2}" type="presParOf" srcId="{66E6F69F-CCBF-6741-8E5F-45097AED9D25}" destId="{CAF6801C-07C2-DD44-9FF3-BBB662844341}" srcOrd="1" destOrd="0" presId="urn:microsoft.com/office/officeart/2005/8/layout/hList1"/>
    <dgm:cxn modelId="{E7150E0D-44C4-F14B-AE0C-54DCA61CFCBE}" type="presParOf" srcId="{8CDC9BD4-6650-E341-BE72-316C6989C7CE}" destId="{F5C72A38-14E5-2C43-8E7F-BE502F21EADF}" srcOrd="1" destOrd="0" presId="urn:microsoft.com/office/officeart/2005/8/layout/hList1"/>
    <dgm:cxn modelId="{B1B0CD78-3E6D-3C43-95F2-1203019A0962}" type="presParOf" srcId="{8CDC9BD4-6650-E341-BE72-316C6989C7CE}" destId="{87A07407-0A88-B340-AB0D-723219A77B01}" srcOrd="2" destOrd="0" presId="urn:microsoft.com/office/officeart/2005/8/layout/hList1"/>
    <dgm:cxn modelId="{CE323F4B-E560-B147-9C8C-D8FD6CB05AC2}" type="presParOf" srcId="{87A07407-0A88-B340-AB0D-723219A77B01}" destId="{814D444B-A7ED-A94E-8618-2442900312BB}" srcOrd="0" destOrd="0" presId="urn:microsoft.com/office/officeart/2005/8/layout/hList1"/>
    <dgm:cxn modelId="{D4A0AE92-385C-7F4B-9FF8-AE628A072C79}" type="presParOf" srcId="{87A07407-0A88-B340-AB0D-723219A77B01}" destId="{D47655E8-712C-584D-B627-F6FDE98726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031FE66-A96E-47D1-99A1-DA00D45CEC1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A005B49-B987-4B56-B38A-F4F1D8FBE1B2}">
      <dgm:prSet/>
      <dgm:spPr/>
      <dgm:t>
        <a:bodyPr/>
        <a:lstStyle/>
        <a:p>
          <a:r>
            <a:rPr lang="en-US" b="1" i="0" dirty="0"/>
            <a:t>Random Model</a:t>
          </a:r>
          <a:r>
            <a:rPr lang="en-US" b="0" i="0" dirty="0"/>
            <a:t> (AUC ~ 0.5): Performance similar to random guessing.</a:t>
          </a:r>
          <a:endParaRPr lang="en-US" dirty="0"/>
        </a:p>
      </dgm:t>
    </dgm:pt>
    <dgm:pt modelId="{D7019523-B77A-4E31-AD8F-C57CAFC904DD}" type="parTrans" cxnId="{81B33F0F-5F1F-47EA-845A-42309E584862}">
      <dgm:prSet/>
      <dgm:spPr/>
      <dgm:t>
        <a:bodyPr/>
        <a:lstStyle/>
        <a:p>
          <a:endParaRPr lang="en-US"/>
        </a:p>
      </dgm:t>
    </dgm:pt>
    <dgm:pt modelId="{63BA4B60-7F35-47AD-A615-1C3CDD1F0BD3}" type="sibTrans" cxnId="{81B33F0F-5F1F-47EA-845A-42309E584862}">
      <dgm:prSet/>
      <dgm:spPr/>
      <dgm:t>
        <a:bodyPr/>
        <a:lstStyle/>
        <a:p>
          <a:endParaRPr lang="en-US"/>
        </a:p>
      </dgm:t>
    </dgm:pt>
    <dgm:pt modelId="{DA74A66A-9EA5-4F7F-94AD-863B84AF6BBB}">
      <dgm:prSet/>
      <dgm:spPr/>
      <dgm:t>
        <a:bodyPr/>
        <a:lstStyle/>
        <a:p>
          <a:r>
            <a:rPr lang="en-US" b="1" i="0" dirty="0"/>
            <a:t>Acceptable Model</a:t>
          </a:r>
          <a:r>
            <a:rPr lang="en-US" b="0" i="0" dirty="0"/>
            <a:t> (AUC ~ 0.8): Improved performance, targeting a specific AUC of 0.8.</a:t>
          </a:r>
          <a:endParaRPr lang="en-US" dirty="0"/>
        </a:p>
      </dgm:t>
    </dgm:pt>
    <dgm:pt modelId="{0AE8B919-6DAE-4782-BD78-58AB22EA6783}" type="parTrans" cxnId="{C7799782-B0A8-404F-B65B-9477948BAF9C}">
      <dgm:prSet/>
      <dgm:spPr/>
      <dgm:t>
        <a:bodyPr/>
        <a:lstStyle/>
        <a:p>
          <a:endParaRPr lang="en-US"/>
        </a:p>
      </dgm:t>
    </dgm:pt>
    <dgm:pt modelId="{05B1DB95-EEFA-45BD-ADF0-468DC70D7A4E}" type="sibTrans" cxnId="{C7799782-B0A8-404F-B65B-9477948BAF9C}">
      <dgm:prSet/>
      <dgm:spPr/>
      <dgm:t>
        <a:bodyPr/>
        <a:lstStyle/>
        <a:p>
          <a:endParaRPr lang="en-US"/>
        </a:p>
      </dgm:t>
    </dgm:pt>
    <dgm:pt modelId="{6D5AC974-FA42-477F-B34A-E867365380C5}">
      <dgm:prSet/>
      <dgm:spPr/>
      <dgm:t>
        <a:bodyPr/>
        <a:lstStyle/>
        <a:p>
          <a:r>
            <a:rPr lang="en-US" b="1" i="0"/>
            <a:t>Great Model</a:t>
          </a:r>
          <a:r>
            <a:rPr lang="en-US" b="0" i="0"/>
            <a:t> (AUC ~ 0.9): High-performing model with a very good AUC.</a:t>
          </a:r>
          <a:endParaRPr lang="en-US"/>
        </a:p>
      </dgm:t>
    </dgm:pt>
    <dgm:pt modelId="{379DFDB9-6CC3-4E2D-8F60-DD28008F0DB0}" type="parTrans" cxnId="{FCAC5531-074E-44B6-9090-C3D44E23B505}">
      <dgm:prSet/>
      <dgm:spPr/>
      <dgm:t>
        <a:bodyPr/>
        <a:lstStyle/>
        <a:p>
          <a:endParaRPr lang="en-US"/>
        </a:p>
      </dgm:t>
    </dgm:pt>
    <dgm:pt modelId="{01356228-7C44-4BD5-A49B-D3B3534EB738}" type="sibTrans" cxnId="{FCAC5531-074E-44B6-9090-C3D44E23B505}">
      <dgm:prSet/>
      <dgm:spPr/>
      <dgm:t>
        <a:bodyPr/>
        <a:lstStyle/>
        <a:p>
          <a:endParaRPr lang="en-US"/>
        </a:p>
      </dgm:t>
    </dgm:pt>
    <dgm:pt modelId="{536A3636-8513-4272-8B7B-EC92D6CC369D}">
      <dgm:prSet/>
      <dgm:spPr/>
      <dgm:t>
        <a:bodyPr/>
        <a:lstStyle/>
        <a:p>
          <a:r>
            <a:rPr lang="en-US" b="1" i="0"/>
            <a:t>Perfect Model</a:t>
          </a:r>
          <a:r>
            <a:rPr lang="en-US" b="0" i="0"/>
            <a:t> (AUC = 1.0): Ideal model with perfect classification.</a:t>
          </a:r>
          <a:endParaRPr lang="en-US"/>
        </a:p>
      </dgm:t>
    </dgm:pt>
    <dgm:pt modelId="{8B503AA1-C22E-493B-A252-EE1F4488D989}" type="parTrans" cxnId="{63C5A883-588F-406C-B0BA-2A7DEC03CA2D}">
      <dgm:prSet/>
      <dgm:spPr/>
      <dgm:t>
        <a:bodyPr/>
        <a:lstStyle/>
        <a:p>
          <a:endParaRPr lang="en-US"/>
        </a:p>
      </dgm:t>
    </dgm:pt>
    <dgm:pt modelId="{0FF417FA-7760-447E-BECB-9B728BB9F4AF}" type="sibTrans" cxnId="{63C5A883-588F-406C-B0BA-2A7DEC03CA2D}">
      <dgm:prSet/>
      <dgm:spPr/>
      <dgm:t>
        <a:bodyPr/>
        <a:lstStyle/>
        <a:p>
          <a:endParaRPr lang="en-US"/>
        </a:p>
      </dgm:t>
    </dgm:pt>
    <dgm:pt modelId="{BE3BE27E-6BDA-2E41-8D93-BC0F198152D6}" type="pres">
      <dgm:prSet presAssocID="{7031FE66-A96E-47D1-99A1-DA00D45CEC1A}" presName="outerComposite" presStyleCnt="0">
        <dgm:presLayoutVars>
          <dgm:chMax val="5"/>
          <dgm:dir/>
          <dgm:resizeHandles val="exact"/>
        </dgm:presLayoutVars>
      </dgm:prSet>
      <dgm:spPr/>
    </dgm:pt>
    <dgm:pt modelId="{7B1A5711-FF54-FC49-A3BB-65875218DD06}" type="pres">
      <dgm:prSet presAssocID="{7031FE66-A96E-47D1-99A1-DA00D45CEC1A}" presName="dummyMaxCanvas" presStyleCnt="0">
        <dgm:presLayoutVars/>
      </dgm:prSet>
      <dgm:spPr/>
    </dgm:pt>
    <dgm:pt modelId="{8CD1664B-27D1-D44C-B929-DAE5786CD193}" type="pres">
      <dgm:prSet presAssocID="{7031FE66-A96E-47D1-99A1-DA00D45CEC1A}" presName="FourNodes_1" presStyleLbl="node1" presStyleIdx="0" presStyleCnt="4">
        <dgm:presLayoutVars>
          <dgm:bulletEnabled val="1"/>
        </dgm:presLayoutVars>
      </dgm:prSet>
      <dgm:spPr/>
    </dgm:pt>
    <dgm:pt modelId="{35CFD8BE-3BED-2B45-A810-B2CF703458B1}" type="pres">
      <dgm:prSet presAssocID="{7031FE66-A96E-47D1-99A1-DA00D45CEC1A}" presName="FourNodes_2" presStyleLbl="node1" presStyleIdx="1" presStyleCnt="4">
        <dgm:presLayoutVars>
          <dgm:bulletEnabled val="1"/>
        </dgm:presLayoutVars>
      </dgm:prSet>
      <dgm:spPr/>
    </dgm:pt>
    <dgm:pt modelId="{EC972B23-C7C9-D64F-90F8-4C0C70E8EBD5}" type="pres">
      <dgm:prSet presAssocID="{7031FE66-A96E-47D1-99A1-DA00D45CEC1A}" presName="FourNodes_3" presStyleLbl="node1" presStyleIdx="2" presStyleCnt="4">
        <dgm:presLayoutVars>
          <dgm:bulletEnabled val="1"/>
        </dgm:presLayoutVars>
      </dgm:prSet>
      <dgm:spPr/>
    </dgm:pt>
    <dgm:pt modelId="{FA2DF406-4700-A64B-B637-EC972755CDF7}" type="pres">
      <dgm:prSet presAssocID="{7031FE66-A96E-47D1-99A1-DA00D45CEC1A}" presName="FourNodes_4" presStyleLbl="node1" presStyleIdx="3" presStyleCnt="4">
        <dgm:presLayoutVars>
          <dgm:bulletEnabled val="1"/>
        </dgm:presLayoutVars>
      </dgm:prSet>
      <dgm:spPr/>
    </dgm:pt>
    <dgm:pt modelId="{C19BF81F-455B-BC46-A68F-1686531E5AF3}" type="pres">
      <dgm:prSet presAssocID="{7031FE66-A96E-47D1-99A1-DA00D45CEC1A}" presName="FourConn_1-2" presStyleLbl="fgAccFollowNode1" presStyleIdx="0" presStyleCnt="3">
        <dgm:presLayoutVars>
          <dgm:bulletEnabled val="1"/>
        </dgm:presLayoutVars>
      </dgm:prSet>
      <dgm:spPr/>
    </dgm:pt>
    <dgm:pt modelId="{12D5D75F-85C7-DC4E-8E8C-C66D80027C86}" type="pres">
      <dgm:prSet presAssocID="{7031FE66-A96E-47D1-99A1-DA00D45CEC1A}" presName="FourConn_2-3" presStyleLbl="fgAccFollowNode1" presStyleIdx="1" presStyleCnt="3">
        <dgm:presLayoutVars>
          <dgm:bulletEnabled val="1"/>
        </dgm:presLayoutVars>
      </dgm:prSet>
      <dgm:spPr/>
    </dgm:pt>
    <dgm:pt modelId="{B9C25FF9-88CE-704B-869C-C05A9428B158}" type="pres">
      <dgm:prSet presAssocID="{7031FE66-A96E-47D1-99A1-DA00D45CEC1A}" presName="FourConn_3-4" presStyleLbl="fgAccFollowNode1" presStyleIdx="2" presStyleCnt="3">
        <dgm:presLayoutVars>
          <dgm:bulletEnabled val="1"/>
        </dgm:presLayoutVars>
      </dgm:prSet>
      <dgm:spPr/>
    </dgm:pt>
    <dgm:pt modelId="{C130CEE6-C672-0E46-A219-FDDB499862A1}" type="pres">
      <dgm:prSet presAssocID="{7031FE66-A96E-47D1-99A1-DA00D45CEC1A}" presName="FourNodes_1_text" presStyleLbl="node1" presStyleIdx="3" presStyleCnt="4">
        <dgm:presLayoutVars>
          <dgm:bulletEnabled val="1"/>
        </dgm:presLayoutVars>
      </dgm:prSet>
      <dgm:spPr/>
    </dgm:pt>
    <dgm:pt modelId="{92AD8B02-959C-BA4C-A995-19B419A39E7F}" type="pres">
      <dgm:prSet presAssocID="{7031FE66-A96E-47D1-99A1-DA00D45CEC1A}" presName="FourNodes_2_text" presStyleLbl="node1" presStyleIdx="3" presStyleCnt="4">
        <dgm:presLayoutVars>
          <dgm:bulletEnabled val="1"/>
        </dgm:presLayoutVars>
      </dgm:prSet>
      <dgm:spPr/>
    </dgm:pt>
    <dgm:pt modelId="{9078D721-2A44-7649-9B73-87D5C0C4702D}" type="pres">
      <dgm:prSet presAssocID="{7031FE66-A96E-47D1-99A1-DA00D45CEC1A}" presName="FourNodes_3_text" presStyleLbl="node1" presStyleIdx="3" presStyleCnt="4">
        <dgm:presLayoutVars>
          <dgm:bulletEnabled val="1"/>
        </dgm:presLayoutVars>
      </dgm:prSet>
      <dgm:spPr/>
    </dgm:pt>
    <dgm:pt modelId="{4CB77AAB-39A8-DE40-9111-3FF3AB135C5A}" type="pres">
      <dgm:prSet presAssocID="{7031FE66-A96E-47D1-99A1-DA00D45CEC1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032DD604-DD1D-1C43-B135-935FB58E35FA}" type="presOf" srcId="{6D5AC974-FA42-477F-B34A-E867365380C5}" destId="{9078D721-2A44-7649-9B73-87D5C0C4702D}" srcOrd="1" destOrd="0" presId="urn:microsoft.com/office/officeart/2005/8/layout/vProcess5"/>
    <dgm:cxn modelId="{81B33F0F-5F1F-47EA-845A-42309E584862}" srcId="{7031FE66-A96E-47D1-99A1-DA00D45CEC1A}" destId="{2A005B49-B987-4B56-B38A-F4F1D8FBE1B2}" srcOrd="0" destOrd="0" parTransId="{D7019523-B77A-4E31-AD8F-C57CAFC904DD}" sibTransId="{63BA4B60-7F35-47AD-A615-1C3CDD1F0BD3}"/>
    <dgm:cxn modelId="{C2B6802A-02C7-0B48-BBEF-C5145CA11D2D}" type="presOf" srcId="{7031FE66-A96E-47D1-99A1-DA00D45CEC1A}" destId="{BE3BE27E-6BDA-2E41-8D93-BC0F198152D6}" srcOrd="0" destOrd="0" presId="urn:microsoft.com/office/officeart/2005/8/layout/vProcess5"/>
    <dgm:cxn modelId="{F9664D2D-E6A1-4C48-9AC6-1C8AA5534391}" type="presOf" srcId="{63BA4B60-7F35-47AD-A615-1C3CDD1F0BD3}" destId="{C19BF81F-455B-BC46-A68F-1686531E5AF3}" srcOrd="0" destOrd="0" presId="urn:microsoft.com/office/officeart/2005/8/layout/vProcess5"/>
    <dgm:cxn modelId="{BFE7E530-1A74-654E-A27B-5499F0D609CC}" type="presOf" srcId="{2A005B49-B987-4B56-B38A-F4F1D8FBE1B2}" destId="{C130CEE6-C672-0E46-A219-FDDB499862A1}" srcOrd="1" destOrd="0" presId="urn:microsoft.com/office/officeart/2005/8/layout/vProcess5"/>
    <dgm:cxn modelId="{FCAC5531-074E-44B6-9090-C3D44E23B505}" srcId="{7031FE66-A96E-47D1-99A1-DA00D45CEC1A}" destId="{6D5AC974-FA42-477F-B34A-E867365380C5}" srcOrd="2" destOrd="0" parTransId="{379DFDB9-6CC3-4E2D-8F60-DD28008F0DB0}" sibTransId="{01356228-7C44-4BD5-A49B-D3B3534EB738}"/>
    <dgm:cxn modelId="{55F2E84C-F5BF-AB40-9F9E-88C7C782BD57}" type="presOf" srcId="{DA74A66A-9EA5-4F7F-94AD-863B84AF6BBB}" destId="{92AD8B02-959C-BA4C-A995-19B419A39E7F}" srcOrd="1" destOrd="0" presId="urn:microsoft.com/office/officeart/2005/8/layout/vProcess5"/>
    <dgm:cxn modelId="{912C654F-2C48-474A-A3DF-5BDB035BDCB6}" type="presOf" srcId="{6D5AC974-FA42-477F-B34A-E867365380C5}" destId="{EC972B23-C7C9-D64F-90F8-4C0C70E8EBD5}" srcOrd="0" destOrd="0" presId="urn:microsoft.com/office/officeart/2005/8/layout/vProcess5"/>
    <dgm:cxn modelId="{4E01D553-9155-864F-90DE-AC8976A60F2C}" type="presOf" srcId="{05B1DB95-EEFA-45BD-ADF0-468DC70D7A4E}" destId="{12D5D75F-85C7-DC4E-8E8C-C66D80027C86}" srcOrd="0" destOrd="0" presId="urn:microsoft.com/office/officeart/2005/8/layout/vProcess5"/>
    <dgm:cxn modelId="{2F809F60-EBCE-DD42-BC2D-23FEA5635CF4}" type="presOf" srcId="{536A3636-8513-4272-8B7B-EC92D6CC369D}" destId="{FA2DF406-4700-A64B-B637-EC972755CDF7}" srcOrd="0" destOrd="0" presId="urn:microsoft.com/office/officeart/2005/8/layout/vProcess5"/>
    <dgm:cxn modelId="{6383506B-AE53-4B49-8C2F-914D43F09E30}" type="presOf" srcId="{01356228-7C44-4BD5-A49B-D3B3534EB738}" destId="{B9C25FF9-88CE-704B-869C-C05A9428B158}" srcOrd="0" destOrd="0" presId="urn:microsoft.com/office/officeart/2005/8/layout/vProcess5"/>
    <dgm:cxn modelId="{C7799782-B0A8-404F-B65B-9477948BAF9C}" srcId="{7031FE66-A96E-47D1-99A1-DA00D45CEC1A}" destId="{DA74A66A-9EA5-4F7F-94AD-863B84AF6BBB}" srcOrd="1" destOrd="0" parTransId="{0AE8B919-6DAE-4782-BD78-58AB22EA6783}" sibTransId="{05B1DB95-EEFA-45BD-ADF0-468DC70D7A4E}"/>
    <dgm:cxn modelId="{63C5A883-588F-406C-B0BA-2A7DEC03CA2D}" srcId="{7031FE66-A96E-47D1-99A1-DA00D45CEC1A}" destId="{536A3636-8513-4272-8B7B-EC92D6CC369D}" srcOrd="3" destOrd="0" parTransId="{8B503AA1-C22E-493B-A252-EE1F4488D989}" sibTransId="{0FF417FA-7760-447E-BECB-9B728BB9F4AF}"/>
    <dgm:cxn modelId="{4F0DA08C-EAB9-804D-9F6A-BD27CF9F7572}" type="presOf" srcId="{2A005B49-B987-4B56-B38A-F4F1D8FBE1B2}" destId="{8CD1664B-27D1-D44C-B929-DAE5786CD193}" srcOrd="0" destOrd="0" presId="urn:microsoft.com/office/officeart/2005/8/layout/vProcess5"/>
    <dgm:cxn modelId="{85548594-0718-154E-A723-0B318525D0C3}" type="presOf" srcId="{DA74A66A-9EA5-4F7F-94AD-863B84AF6BBB}" destId="{35CFD8BE-3BED-2B45-A810-B2CF703458B1}" srcOrd="0" destOrd="0" presId="urn:microsoft.com/office/officeart/2005/8/layout/vProcess5"/>
    <dgm:cxn modelId="{A8F8FEDA-5ED3-664A-B9A8-75D68C8BF03A}" type="presOf" srcId="{536A3636-8513-4272-8B7B-EC92D6CC369D}" destId="{4CB77AAB-39A8-DE40-9111-3FF3AB135C5A}" srcOrd="1" destOrd="0" presId="urn:microsoft.com/office/officeart/2005/8/layout/vProcess5"/>
    <dgm:cxn modelId="{A019E970-19F5-564A-8706-6BDDF598CCEB}" type="presParOf" srcId="{BE3BE27E-6BDA-2E41-8D93-BC0F198152D6}" destId="{7B1A5711-FF54-FC49-A3BB-65875218DD06}" srcOrd="0" destOrd="0" presId="urn:microsoft.com/office/officeart/2005/8/layout/vProcess5"/>
    <dgm:cxn modelId="{EBAD979A-E2D8-D042-83C0-6072F1B0714F}" type="presParOf" srcId="{BE3BE27E-6BDA-2E41-8D93-BC0F198152D6}" destId="{8CD1664B-27D1-D44C-B929-DAE5786CD193}" srcOrd="1" destOrd="0" presId="urn:microsoft.com/office/officeart/2005/8/layout/vProcess5"/>
    <dgm:cxn modelId="{76243828-889F-A048-B0E0-0C30ABC46859}" type="presParOf" srcId="{BE3BE27E-6BDA-2E41-8D93-BC0F198152D6}" destId="{35CFD8BE-3BED-2B45-A810-B2CF703458B1}" srcOrd="2" destOrd="0" presId="urn:microsoft.com/office/officeart/2005/8/layout/vProcess5"/>
    <dgm:cxn modelId="{B4F349CD-4F12-D341-953B-A6BBAF5C815B}" type="presParOf" srcId="{BE3BE27E-6BDA-2E41-8D93-BC0F198152D6}" destId="{EC972B23-C7C9-D64F-90F8-4C0C70E8EBD5}" srcOrd="3" destOrd="0" presId="urn:microsoft.com/office/officeart/2005/8/layout/vProcess5"/>
    <dgm:cxn modelId="{5F90FF95-773E-1541-A9CC-03AE04322904}" type="presParOf" srcId="{BE3BE27E-6BDA-2E41-8D93-BC0F198152D6}" destId="{FA2DF406-4700-A64B-B637-EC972755CDF7}" srcOrd="4" destOrd="0" presId="urn:microsoft.com/office/officeart/2005/8/layout/vProcess5"/>
    <dgm:cxn modelId="{DD65F7DE-02DE-F745-A184-B24DBB3F9BC6}" type="presParOf" srcId="{BE3BE27E-6BDA-2E41-8D93-BC0F198152D6}" destId="{C19BF81F-455B-BC46-A68F-1686531E5AF3}" srcOrd="5" destOrd="0" presId="urn:microsoft.com/office/officeart/2005/8/layout/vProcess5"/>
    <dgm:cxn modelId="{EC3FB162-C9F2-6D46-9E01-A248D48CF6A0}" type="presParOf" srcId="{BE3BE27E-6BDA-2E41-8D93-BC0F198152D6}" destId="{12D5D75F-85C7-DC4E-8E8C-C66D80027C86}" srcOrd="6" destOrd="0" presId="urn:microsoft.com/office/officeart/2005/8/layout/vProcess5"/>
    <dgm:cxn modelId="{B4080BDD-4F0A-1840-A8E9-D393B6701BE3}" type="presParOf" srcId="{BE3BE27E-6BDA-2E41-8D93-BC0F198152D6}" destId="{B9C25FF9-88CE-704B-869C-C05A9428B158}" srcOrd="7" destOrd="0" presId="urn:microsoft.com/office/officeart/2005/8/layout/vProcess5"/>
    <dgm:cxn modelId="{A69F2989-6EBA-D24B-A21A-F34FBC3D13FA}" type="presParOf" srcId="{BE3BE27E-6BDA-2E41-8D93-BC0F198152D6}" destId="{C130CEE6-C672-0E46-A219-FDDB499862A1}" srcOrd="8" destOrd="0" presId="urn:microsoft.com/office/officeart/2005/8/layout/vProcess5"/>
    <dgm:cxn modelId="{2BD05AC2-0F31-BD46-AA22-E6EDA76D590C}" type="presParOf" srcId="{BE3BE27E-6BDA-2E41-8D93-BC0F198152D6}" destId="{92AD8B02-959C-BA4C-A995-19B419A39E7F}" srcOrd="9" destOrd="0" presId="urn:microsoft.com/office/officeart/2005/8/layout/vProcess5"/>
    <dgm:cxn modelId="{0A1065C8-DCB6-444B-BCFD-3EAECBD6EE7B}" type="presParOf" srcId="{BE3BE27E-6BDA-2E41-8D93-BC0F198152D6}" destId="{9078D721-2A44-7649-9B73-87D5C0C4702D}" srcOrd="10" destOrd="0" presId="urn:microsoft.com/office/officeart/2005/8/layout/vProcess5"/>
    <dgm:cxn modelId="{9AF3DE81-53BD-A843-9B74-C0B45BB977F8}" type="presParOf" srcId="{BE3BE27E-6BDA-2E41-8D93-BC0F198152D6}" destId="{4CB77AAB-39A8-DE40-9111-3FF3AB135C5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94E7D-E492-5143-8D63-38F72CB3457B}">
      <dsp:nvSpPr>
        <dsp:cNvPr id="0" name=""/>
        <dsp:cNvSpPr/>
      </dsp:nvSpPr>
      <dsp:spPr>
        <a:xfrm>
          <a:off x="591005" y="1677563"/>
          <a:ext cx="467127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5D9143-532A-D249-9889-F048CE087ABE}">
      <dsp:nvSpPr>
        <dsp:cNvPr id="0" name=""/>
        <dsp:cNvSpPr/>
      </dsp:nvSpPr>
      <dsp:spPr>
        <a:xfrm>
          <a:off x="1086160" y="1638322"/>
          <a:ext cx="53719" cy="100997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3E352-F160-DF4F-A9E1-AEE9C938D9E1}">
      <dsp:nvSpPr>
        <dsp:cNvPr id="0" name=""/>
        <dsp:cNvSpPr/>
      </dsp:nvSpPr>
      <dsp:spPr>
        <a:xfrm>
          <a:off x="334863" y="1479848"/>
          <a:ext cx="395502" cy="395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8" tIns="15348" rIns="15348" bIns="1534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</a:p>
      </dsp:txBody>
      <dsp:txXfrm>
        <a:off x="392783" y="1537768"/>
        <a:ext cx="279662" cy="279662"/>
      </dsp:txXfrm>
    </dsp:sp>
    <dsp:sp modelId="{DA547FE9-0702-154F-BEEF-4F6AF208473C}">
      <dsp:nvSpPr>
        <dsp:cNvPr id="0" name=""/>
        <dsp:cNvSpPr/>
      </dsp:nvSpPr>
      <dsp:spPr>
        <a:xfrm>
          <a:off x="7095" y="2040949"/>
          <a:ext cx="10510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07" tIns="165100" rIns="8290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Decision-making rather than estimation</a:t>
          </a:r>
        </a:p>
      </dsp:txBody>
      <dsp:txXfrm>
        <a:off x="7095" y="2251156"/>
        <a:ext cx="1051037" cy="1755393"/>
      </dsp:txXfrm>
    </dsp:sp>
    <dsp:sp modelId="{DFB00FE6-E740-6B46-8399-8118216257E5}">
      <dsp:nvSpPr>
        <dsp:cNvPr id="0" name=""/>
        <dsp:cNvSpPr/>
      </dsp:nvSpPr>
      <dsp:spPr>
        <a:xfrm>
          <a:off x="1174915" y="1677563"/>
          <a:ext cx="105103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55075-C783-F64C-B92E-818BE5DDE21C}">
      <dsp:nvSpPr>
        <dsp:cNvPr id="0" name=""/>
        <dsp:cNvSpPr/>
      </dsp:nvSpPr>
      <dsp:spPr>
        <a:xfrm>
          <a:off x="2253980" y="1638322"/>
          <a:ext cx="53719" cy="10099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865C4B-DDFD-FE4F-9285-78CD10644B6C}">
      <dsp:nvSpPr>
        <dsp:cNvPr id="0" name=""/>
        <dsp:cNvSpPr/>
      </dsp:nvSpPr>
      <dsp:spPr>
        <a:xfrm>
          <a:off x="1502682" y="1479848"/>
          <a:ext cx="395502" cy="395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8" tIns="15348" rIns="15348" bIns="1534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</a:p>
      </dsp:txBody>
      <dsp:txXfrm>
        <a:off x="1560602" y="1537768"/>
        <a:ext cx="279662" cy="279662"/>
      </dsp:txXfrm>
    </dsp:sp>
    <dsp:sp modelId="{FEF5411C-3A1C-F640-B0A8-1FA8E68B85FA}">
      <dsp:nvSpPr>
        <dsp:cNvPr id="0" name=""/>
        <dsp:cNvSpPr/>
      </dsp:nvSpPr>
      <dsp:spPr>
        <a:xfrm>
          <a:off x="1174915" y="2040951"/>
          <a:ext cx="10510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07" tIns="165100" rIns="8290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Binary classification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Image classification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Loan approval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Ham or spam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Sports predicting: win or lose</a:t>
          </a:r>
        </a:p>
      </dsp:txBody>
      <dsp:txXfrm>
        <a:off x="1174915" y="2251158"/>
        <a:ext cx="1051037" cy="1755393"/>
      </dsp:txXfrm>
    </dsp:sp>
    <dsp:sp modelId="{077D7A3F-0160-144C-AC47-FDB12A22B6AD}">
      <dsp:nvSpPr>
        <dsp:cNvPr id="0" name=""/>
        <dsp:cNvSpPr/>
      </dsp:nvSpPr>
      <dsp:spPr>
        <a:xfrm>
          <a:off x="2342734" y="1677563"/>
          <a:ext cx="105103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44C2D5-E9DD-0F4E-9ACF-300374B0BDC8}">
      <dsp:nvSpPr>
        <dsp:cNvPr id="0" name=""/>
        <dsp:cNvSpPr/>
      </dsp:nvSpPr>
      <dsp:spPr>
        <a:xfrm>
          <a:off x="3421800" y="1638322"/>
          <a:ext cx="53719" cy="10099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E6224-5DE6-3F46-99D2-D55AE0CF5AB2}">
      <dsp:nvSpPr>
        <dsp:cNvPr id="0" name=""/>
        <dsp:cNvSpPr/>
      </dsp:nvSpPr>
      <dsp:spPr>
        <a:xfrm>
          <a:off x="2670502" y="1479848"/>
          <a:ext cx="395502" cy="395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8" tIns="15348" rIns="15348" bIns="1534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</a:p>
      </dsp:txBody>
      <dsp:txXfrm>
        <a:off x="2728422" y="1537768"/>
        <a:ext cx="279662" cy="279662"/>
      </dsp:txXfrm>
    </dsp:sp>
    <dsp:sp modelId="{9AB40EFD-A644-2E49-9EEA-7CBCD609D21B}">
      <dsp:nvSpPr>
        <dsp:cNvPr id="0" name=""/>
        <dsp:cNvSpPr/>
      </dsp:nvSpPr>
      <dsp:spPr>
        <a:xfrm>
          <a:off x="2342734" y="2040951"/>
          <a:ext cx="10510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07" tIns="165100" rIns="8290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Multiclass Classification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Disease diagnosis (Covid vs viral vs bacterial)</a:t>
          </a:r>
        </a:p>
      </dsp:txBody>
      <dsp:txXfrm>
        <a:off x="2342734" y="2251158"/>
        <a:ext cx="1051037" cy="1755393"/>
      </dsp:txXfrm>
    </dsp:sp>
    <dsp:sp modelId="{43229C2A-97BC-B84C-B44F-A6BC6C3D4309}">
      <dsp:nvSpPr>
        <dsp:cNvPr id="0" name=""/>
        <dsp:cNvSpPr/>
      </dsp:nvSpPr>
      <dsp:spPr>
        <a:xfrm>
          <a:off x="3510554" y="1677563"/>
          <a:ext cx="105103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D2993-3EB6-C043-9862-25F1412F6E2F}">
      <dsp:nvSpPr>
        <dsp:cNvPr id="0" name=""/>
        <dsp:cNvSpPr/>
      </dsp:nvSpPr>
      <dsp:spPr>
        <a:xfrm>
          <a:off x="4589619" y="1638322"/>
          <a:ext cx="53719" cy="10099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FF1B2-FA47-1F4C-9370-6E2E7CB33930}">
      <dsp:nvSpPr>
        <dsp:cNvPr id="0" name=""/>
        <dsp:cNvSpPr/>
      </dsp:nvSpPr>
      <dsp:spPr>
        <a:xfrm>
          <a:off x="3838322" y="1479848"/>
          <a:ext cx="395502" cy="395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8" tIns="15348" rIns="15348" bIns="1534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</a:p>
      </dsp:txBody>
      <dsp:txXfrm>
        <a:off x="3896242" y="1537768"/>
        <a:ext cx="279662" cy="279662"/>
      </dsp:txXfrm>
    </dsp:sp>
    <dsp:sp modelId="{7EF228FA-D79A-1D44-8A59-0C1EFFBBEADE}">
      <dsp:nvSpPr>
        <dsp:cNvPr id="0" name=""/>
        <dsp:cNvSpPr/>
      </dsp:nvSpPr>
      <dsp:spPr>
        <a:xfrm>
          <a:off x="3510554" y="2040951"/>
          <a:ext cx="10510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07" tIns="165100" rIns="8290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Identifying Anomalies or Rare Events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Fraud Detection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Network intrusion detection(normal traffic vs. attack)</a:t>
          </a:r>
        </a:p>
      </dsp:txBody>
      <dsp:txXfrm>
        <a:off x="3510554" y="2251158"/>
        <a:ext cx="1051037" cy="1755393"/>
      </dsp:txXfrm>
    </dsp:sp>
    <dsp:sp modelId="{381A9172-14E9-2542-B713-CADBE43777CC}">
      <dsp:nvSpPr>
        <dsp:cNvPr id="0" name=""/>
        <dsp:cNvSpPr/>
      </dsp:nvSpPr>
      <dsp:spPr>
        <a:xfrm>
          <a:off x="4678374" y="1677563"/>
          <a:ext cx="105103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DC0203-A50D-144A-9AEA-87CB25032416}">
      <dsp:nvSpPr>
        <dsp:cNvPr id="0" name=""/>
        <dsp:cNvSpPr/>
      </dsp:nvSpPr>
      <dsp:spPr>
        <a:xfrm>
          <a:off x="5757439" y="1638322"/>
          <a:ext cx="53719" cy="10099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B82F7-9882-4F41-97D3-F455F617F595}">
      <dsp:nvSpPr>
        <dsp:cNvPr id="0" name=""/>
        <dsp:cNvSpPr/>
      </dsp:nvSpPr>
      <dsp:spPr>
        <a:xfrm>
          <a:off x="5006141" y="1479848"/>
          <a:ext cx="395502" cy="395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8" tIns="15348" rIns="15348" bIns="1534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</a:t>
          </a:r>
        </a:p>
      </dsp:txBody>
      <dsp:txXfrm>
        <a:off x="5064061" y="1537768"/>
        <a:ext cx="279662" cy="279662"/>
      </dsp:txXfrm>
    </dsp:sp>
    <dsp:sp modelId="{49FCE419-E767-DD4F-AB21-F8E98D6A7CA4}">
      <dsp:nvSpPr>
        <dsp:cNvPr id="0" name=""/>
        <dsp:cNvSpPr/>
      </dsp:nvSpPr>
      <dsp:spPr>
        <a:xfrm>
          <a:off x="4678374" y="2040951"/>
          <a:ext cx="10510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07" tIns="165100" rIns="8290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Medical Diagnosis and Healthcare Predictions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Cancer, CKD, Diabetics </a:t>
          </a:r>
        </a:p>
      </dsp:txBody>
      <dsp:txXfrm>
        <a:off x="4678374" y="2251158"/>
        <a:ext cx="1051037" cy="1755393"/>
      </dsp:txXfrm>
    </dsp:sp>
    <dsp:sp modelId="{556BBA40-9694-924A-BFA1-71C7C94A14A7}">
      <dsp:nvSpPr>
        <dsp:cNvPr id="0" name=""/>
        <dsp:cNvSpPr/>
      </dsp:nvSpPr>
      <dsp:spPr>
        <a:xfrm>
          <a:off x="5846193" y="1677563"/>
          <a:ext cx="105103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B0F78-93E8-F045-8D3C-6565D02EBB45}">
      <dsp:nvSpPr>
        <dsp:cNvPr id="0" name=""/>
        <dsp:cNvSpPr/>
      </dsp:nvSpPr>
      <dsp:spPr>
        <a:xfrm>
          <a:off x="6925259" y="1638322"/>
          <a:ext cx="53719" cy="10099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64E8D5-0E73-C541-BE07-D35D835E4F73}">
      <dsp:nvSpPr>
        <dsp:cNvPr id="0" name=""/>
        <dsp:cNvSpPr/>
      </dsp:nvSpPr>
      <dsp:spPr>
        <a:xfrm>
          <a:off x="6173961" y="1479848"/>
          <a:ext cx="395502" cy="395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8" tIns="15348" rIns="15348" bIns="1534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6</a:t>
          </a:r>
        </a:p>
      </dsp:txBody>
      <dsp:txXfrm>
        <a:off x="6231881" y="1537768"/>
        <a:ext cx="279662" cy="279662"/>
      </dsp:txXfrm>
    </dsp:sp>
    <dsp:sp modelId="{10F4C4DE-C934-1944-8CC0-B51D847109B4}">
      <dsp:nvSpPr>
        <dsp:cNvPr id="0" name=""/>
        <dsp:cNvSpPr/>
      </dsp:nvSpPr>
      <dsp:spPr>
        <a:xfrm>
          <a:off x="5846193" y="2040951"/>
          <a:ext cx="10510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07" tIns="165100" rIns="8290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Sentiment Analysis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Negative, positive, neural </a:t>
          </a:r>
        </a:p>
      </dsp:txBody>
      <dsp:txXfrm>
        <a:off x="5846193" y="2251158"/>
        <a:ext cx="1051037" cy="1755393"/>
      </dsp:txXfrm>
    </dsp:sp>
    <dsp:sp modelId="{1BE86824-D00A-834F-96D9-8B380B9E3301}">
      <dsp:nvSpPr>
        <dsp:cNvPr id="0" name=""/>
        <dsp:cNvSpPr/>
      </dsp:nvSpPr>
      <dsp:spPr>
        <a:xfrm>
          <a:off x="7014013" y="1677563"/>
          <a:ext cx="1051109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9E721-32B4-CA42-863C-7F57248B6314}">
      <dsp:nvSpPr>
        <dsp:cNvPr id="0" name=""/>
        <dsp:cNvSpPr/>
      </dsp:nvSpPr>
      <dsp:spPr>
        <a:xfrm>
          <a:off x="8093152" y="1638322"/>
          <a:ext cx="53723" cy="10099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E63BF3-74EA-354B-AAE5-23AFDCB1DFF9}">
      <dsp:nvSpPr>
        <dsp:cNvPr id="0" name=""/>
        <dsp:cNvSpPr/>
      </dsp:nvSpPr>
      <dsp:spPr>
        <a:xfrm>
          <a:off x="7341816" y="1479848"/>
          <a:ext cx="395502" cy="395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8" tIns="15348" rIns="15348" bIns="1534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7</a:t>
          </a:r>
        </a:p>
      </dsp:txBody>
      <dsp:txXfrm>
        <a:off x="7399736" y="1537768"/>
        <a:ext cx="279662" cy="279662"/>
      </dsp:txXfrm>
    </dsp:sp>
    <dsp:sp modelId="{CF2F9927-83AC-964A-9764-B760AD39B77C}">
      <dsp:nvSpPr>
        <dsp:cNvPr id="0" name=""/>
        <dsp:cNvSpPr/>
      </dsp:nvSpPr>
      <dsp:spPr>
        <a:xfrm>
          <a:off x="7014013" y="2040951"/>
          <a:ext cx="105110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13" tIns="165100" rIns="82913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Text Classification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Sports, political, entrainment </a:t>
          </a:r>
        </a:p>
      </dsp:txBody>
      <dsp:txXfrm>
        <a:off x="7014013" y="2251173"/>
        <a:ext cx="1051109" cy="1755378"/>
      </dsp:txXfrm>
    </dsp:sp>
    <dsp:sp modelId="{ACAFCCC9-BEC6-0048-9C77-BE43678E8A7E}">
      <dsp:nvSpPr>
        <dsp:cNvPr id="0" name=""/>
        <dsp:cNvSpPr/>
      </dsp:nvSpPr>
      <dsp:spPr>
        <a:xfrm>
          <a:off x="8181912" y="1677563"/>
          <a:ext cx="105103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B574BA-8947-0B48-A5DB-DA2F4F0F6796}">
      <dsp:nvSpPr>
        <dsp:cNvPr id="0" name=""/>
        <dsp:cNvSpPr/>
      </dsp:nvSpPr>
      <dsp:spPr>
        <a:xfrm>
          <a:off x="9260978" y="1638322"/>
          <a:ext cx="53719" cy="10099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4E5E0-135D-5A41-87A4-B07115C3902B}">
      <dsp:nvSpPr>
        <dsp:cNvPr id="0" name=""/>
        <dsp:cNvSpPr/>
      </dsp:nvSpPr>
      <dsp:spPr>
        <a:xfrm>
          <a:off x="8509680" y="1479848"/>
          <a:ext cx="395502" cy="395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8" tIns="15348" rIns="15348" bIns="1534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8</a:t>
          </a:r>
        </a:p>
      </dsp:txBody>
      <dsp:txXfrm>
        <a:off x="8567600" y="1537768"/>
        <a:ext cx="279662" cy="279662"/>
      </dsp:txXfrm>
    </dsp:sp>
    <dsp:sp modelId="{89C59E0F-E06E-1140-849B-BCBE5FDB138C}">
      <dsp:nvSpPr>
        <dsp:cNvPr id="0" name=""/>
        <dsp:cNvSpPr/>
      </dsp:nvSpPr>
      <dsp:spPr>
        <a:xfrm>
          <a:off x="8181912" y="2040951"/>
          <a:ext cx="10510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07" tIns="165100" rIns="8290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Speech and Audio Classification</a:t>
          </a:r>
        </a:p>
      </dsp:txBody>
      <dsp:txXfrm>
        <a:off x="8181912" y="2251158"/>
        <a:ext cx="1051037" cy="1755393"/>
      </dsp:txXfrm>
    </dsp:sp>
    <dsp:sp modelId="{DB086734-151A-5E4C-BD59-C766DF6027DE}">
      <dsp:nvSpPr>
        <dsp:cNvPr id="0" name=""/>
        <dsp:cNvSpPr/>
      </dsp:nvSpPr>
      <dsp:spPr>
        <a:xfrm>
          <a:off x="9349732" y="1677563"/>
          <a:ext cx="105103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486BD-7021-064D-A3D0-9B6D75A814B1}">
      <dsp:nvSpPr>
        <dsp:cNvPr id="0" name=""/>
        <dsp:cNvSpPr/>
      </dsp:nvSpPr>
      <dsp:spPr>
        <a:xfrm>
          <a:off x="10428797" y="1638322"/>
          <a:ext cx="53719" cy="100998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210B5-AB96-FC44-8E2B-36199AD634FB}">
      <dsp:nvSpPr>
        <dsp:cNvPr id="0" name=""/>
        <dsp:cNvSpPr/>
      </dsp:nvSpPr>
      <dsp:spPr>
        <a:xfrm>
          <a:off x="9677500" y="1479848"/>
          <a:ext cx="395502" cy="395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8" tIns="15348" rIns="15348" bIns="1534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9</a:t>
          </a:r>
        </a:p>
      </dsp:txBody>
      <dsp:txXfrm>
        <a:off x="9735420" y="1537768"/>
        <a:ext cx="279662" cy="279662"/>
      </dsp:txXfrm>
    </dsp:sp>
    <dsp:sp modelId="{81BDA74C-09AF-8447-B335-F4D30BC39393}">
      <dsp:nvSpPr>
        <dsp:cNvPr id="0" name=""/>
        <dsp:cNvSpPr/>
      </dsp:nvSpPr>
      <dsp:spPr>
        <a:xfrm>
          <a:off x="9349732" y="2040951"/>
          <a:ext cx="10510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07" tIns="165100" rIns="8290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Customer Behavior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Churn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Will buy  our products/services? </a:t>
          </a:r>
        </a:p>
      </dsp:txBody>
      <dsp:txXfrm>
        <a:off x="9349732" y="2251158"/>
        <a:ext cx="1051037" cy="1755393"/>
      </dsp:txXfrm>
    </dsp:sp>
    <dsp:sp modelId="{70D36BB4-A25F-2F43-96D7-60B2A38C7BC0}">
      <dsp:nvSpPr>
        <dsp:cNvPr id="0" name=""/>
        <dsp:cNvSpPr/>
      </dsp:nvSpPr>
      <dsp:spPr>
        <a:xfrm>
          <a:off x="10517551" y="1677563"/>
          <a:ext cx="525518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9A2DFA-9493-914B-A7B8-8B8A3F3EDCF0}">
      <dsp:nvSpPr>
        <dsp:cNvPr id="0" name=""/>
        <dsp:cNvSpPr/>
      </dsp:nvSpPr>
      <dsp:spPr>
        <a:xfrm>
          <a:off x="10845319" y="1479848"/>
          <a:ext cx="395502" cy="3955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48" tIns="15348" rIns="15348" bIns="1534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10</a:t>
          </a:r>
        </a:p>
      </dsp:txBody>
      <dsp:txXfrm>
        <a:off x="10903239" y="1537768"/>
        <a:ext cx="279662" cy="279662"/>
      </dsp:txXfrm>
    </dsp:sp>
    <dsp:sp modelId="{AE677BEE-4055-6143-8508-BBD3CAAB7447}">
      <dsp:nvSpPr>
        <dsp:cNvPr id="0" name=""/>
        <dsp:cNvSpPr/>
      </dsp:nvSpPr>
      <dsp:spPr>
        <a:xfrm>
          <a:off x="10517551" y="2040951"/>
          <a:ext cx="10510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907" tIns="165100" rIns="82907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Risk Assessment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High risk, low risk </a:t>
          </a:r>
        </a:p>
      </dsp:txBody>
      <dsp:txXfrm>
        <a:off x="10517551" y="2251158"/>
        <a:ext cx="1051037" cy="1755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C7EDB-D387-324F-894E-D84D182ADC43}">
      <dsp:nvSpPr>
        <dsp:cNvPr id="0" name=""/>
        <dsp:cNvSpPr/>
      </dsp:nvSpPr>
      <dsp:spPr>
        <a:xfrm>
          <a:off x="3425469" y="828215"/>
          <a:ext cx="6371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17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27361" y="870597"/>
        <a:ext cx="33388" cy="6677"/>
      </dsp:txXfrm>
    </dsp:sp>
    <dsp:sp modelId="{3D925CA1-76D5-E24A-9D70-63727AEAA118}">
      <dsp:nvSpPr>
        <dsp:cNvPr id="0" name=""/>
        <dsp:cNvSpPr/>
      </dsp:nvSpPr>
      <dsp:spPr>
        <a:xfrm>
          <a:off x="523905" y="2926"/>
          <a:ext cx="2903363" cy="17420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67" tIns="149335" rIns="142267" bIns="1493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Georgia" panose="02040502050405020303" pitchFamily="18" charset="0"/>
            </a:rPr>
            <a:t>Logistic Regression Classifier  </a:t>
          </a:r>
        </a:p>
      </dsp:txBody>
      <dsp:txXfrm>
        <a:off x="523905" y="2926"/>
        <a:ext cx="2903363" cy="1742018"/>
      </dsp:txXfrm>
    </dsp:sp>
    <dsp:sp modelId="{A359F2B9-2B09-9C45-9EF9-0ACD4D33FF60}">
      <dsp:nvSpPr>
        <dsp:cNvPr id="0" name=""/>
        <dsp:cNvSpPr/>
      </dsp:nvSpPr>
      <dsp:spPr>
        <a:xfrm>
          <a:off x="6996606" y="828215"/>
          <a:ext cx="6371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17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298499" y="870597"/>
        <a:ext cx="33388" cy="6677"/>
      </dsp:txXfrm>
    </dsp:sp>
    <dsp:sp modelId="{D6CFDDD1-614D-3E41-A3D6-ACC6AAD19627}">
      <dsp:nvSpPr>
        <dsp:cNvPr id="0" name=""/>
        <dsp:cNvSpPr/>
      </dsp:nvSpPr>
      <dsp:spPr>
        <a:xfrm>
          <a:off x="4095043" y="2926"/>
          <a:ext cx="2903363" cy="17420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67" tIns="149335" rIns="142267" bIns="1493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>
              <a:latin typeface="Georgia" panose="02040502050405020303" pitchFamily="18" charset="0"/>
            </a:rPr>
            <a:t>Decision Tree Classifier</a:t>
          </a:r>
        </a:p>
      </dsp:txBody>
      <dsp:txXfrm>
        <a:off x="4095043" y="2926"/>
        <a:ext cx="2903363" cy="1742018"/>
      </dsp:txXfrm>
    </dsp:sp>
    <dsp:sp modelId="{31C70C5F-ED89-7B4D-A509-10B976BE6326}">
      <dsp:nvSpPr>
        <dsp:cNvPr id="0" name=""/>
        <dsp:cNvSpPr/>
      </dsp:nvSpPr>
      <dsp:spPr>
        <a:xfrm>
          <a:off x="1975587" y="1743145"/>
          <a:ext cx="7142275" cy="637173"/>
        </a:xfrm>
        <a:custGeom>
          <a:avLst/>
          <a:gdLst/>
          <a:ahLst/>
          <a:cxnLst/>
          <a:rect l="0" t="0" r="0" b="0"/>
          <a:pathLst>
            <a:path>
              <a:moveTo>
                <a:pt x="7142275" y="0"/>
              </a:moveTo>
              <a:lnTo>
                <a:pt x="7142275" y="335686"/>
              </a:lnTo>
              <a:lnTo>
                <a:pt x="0" y="335686"/>
              </a:lnTo>
              <a:lnTo>
                <a:pt x="0" y="637173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67389" y="2058393"/>
        <a:ext cx="358671" cy="6677"/>
      </dsp:txXfrm>
    </dsp:sp>
    <dsp:sp modelId="{661FC45D-298A-A940-B4F7-59B143A8CA8A}">
      <dsp:nvSpPr>
        <dsp:cNvPr id="0" name=""/>
        <dsp:cNvSpPr/>
      </dsp:nvSpPr>
      <dsp:spPr>
        <a:xfrm>
          <a:off x="7666180" y="2926"/>
          <a:ext cx="2903363" cy="17420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67" tIns="149335" rIns="142267" bIns="1493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Georgia" panose="02040502050405020303" pitchFamily="18" charset="0"/>
            </a:rPr>
            <a:t>Support Vector Machines(SVM)</a:t>
          </a:r>
        </a:p>
      </dsp:txBody>
      <dsp:txXfrm>
        <a:off x="7666180" y="2926"/>
        <a:ext cx="2903363" cy="1742018"/>
      </dsp:txXfrm>
    </dsp:sp>
    <dsp:sp modelId="{2D15D61A-D7C8-5847-B863-D1CC643ACDF5}">
      <dsp:nvSpPr>
        <dsp:cNvPr id="0" name=""/>
        <dsp:cNvSpPr/>
      </dsp:nvSpPr>
      <dsp:spPr>
        <a:xfrm>
          <a:off x="3425469" y="3238008"/>
          <a:ext cx="63717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37173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27361" y="3280389"/>
        <a:ext cx="33388" cy="6677"/>
      </dsp:txXfrm>
    </dsp:sp>
    <dsp:sp modelId="{24A29488-90C2-1144-AAED-43563DA7F18E}">
      <dsp:nvSpPr>
        <dsp:cNvPr id="0" name=""/>
        <dsp:cNvSpPr/>
      </dsp:nvSpPr>
      <dsp:spPr>
        <a:xfrm>
          <a:off x="523905" y="2412718"/>
          <a:ext cx="2903363" cy="17420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67" tIns="149335" rIns="142267" bIns="149335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Georgia" panose="02040502050405020303" pitchFamily="18" charset="0"/>
            </a:rPr>
            <a:t>K-Nearest Neighbors (KNN)</a:t>
          </a:r>
          <a:endParaRPr lang="en-US" sz="2200" b="0" kern="1200" dirty="0">
            <a:latin typeface="Georgia" panose="02040502050405020303" pitchFamily="18" charset="0"/>
          </a:endParaRPr>
        </a:p>
      </dsp:txBody>
      <dsp:txXfrm>
        <a:off x="523905" y="2412718"/>
        <a:ext cx="2903363" cy="1742018"/>
      </dsp:txXfrm>
    </dsp:sp>
    <dsp:sp modelId="{6CF58DD5-6E45-E74E-963D-0A3F967717F2}">
      <dsp:nvSpPr>
        <dsp:cNvPr id="0" name=""/>
        <dsp:cNvSpPr/>
      </dsp:nvSpPr>
      <dsp:spPr>
        <a:xfrm>
          <a:off x="4095043" y="2412718"/>
          <a:ext cx="3984402" cy="17420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67" tIns="149335" rIns="142267" bIns="149335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Georgia" panose="02040502050405020303" pitchFamily="18" charset="0"/>
            </a:rPr>
            <a:t>Ensemble Classifiers</a:t>
          </a:r>
          <a:endParaRPr lang="en-US" sz="2200" b="0" kern="1200" dirty="0">
            <a:latin typeface="Georgia" panose="02040502050405020303" pitchFamily="18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 dirty="0">
              <a:latin typeface="Georgia" panose="02040502050405020303" pitchFamily="18" charset="0"/>
            </a:rPr>
            <a:t>Random Forest</a:t>
          </a:r>
          <a:endParaRPr lang="en-US" sz="2200" b="0" kern="1200" dirty="0">
            <a:latin typeface="Georgia" panose="02040502050405020303" pitchFamily="18" charset="0"/>
          </a:endParaRPr>
        </a:p>
      </dsp:txBody>
      <dsp:txXfrm>
        <a:off x="4095043" y="2412718"/>
        <a:ext cx="3984402" cy="1742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242FD7-8D90-0E49-A78C-86D2E04DCECA}">
      <dsp:nvSpPr>
        <dsp:cNvPr id="0" name=""/>
        <dsp:cNvSpPr/>
      </dsp:nvSpPr>
      <dsp:spPr>
        <a:xfrm>
          <a:off x="4990" y="534723"/>
          <a:ext cx="3685177" cy="118800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>
              <a:latin typeface="Georgia" panose="02040502050405020303" pitchFamily="18" charset="0"/>
            </a:rPr>
            <a:t>Define Problem: Will It Rain Today? 🌧️☀️</a:t>
          </a:r>
        </a:p>
      </dsp:txBody>
      <dsp:txXfrm>
        <a:off x="598990" y="534723"/>
        <a:ext cx="2497177" cy="1188000"/>
      </dsp:txXfrm>
    </dsp:sp>
    <dsp:sp modelId="{5F1F1E2D-562F-DF41-A4FA-CF4580A39B5C}">
      <dsp:nvSpPr>
        <dsp:cNvPr id="0" name=""/>
        <dsp:cNvSpPr/>
      </dsp:nvSpPr>
      <dsp:spPr>
        <a:xfrm>
          <a:off x="4990" y="1871223"/>
          <a:ext cx="2948141" cy="17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Georgia" panose="02040502050405020303" pitchFamily="18" charset="0"/>
            </a:rPr>
            <a:t>Humidity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Georgia" panose="02040502050405020303" pitchFamily="18" charset="0"/>
            </a:rPr>
            <a:t>Wind Speed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Georgia" panose="02040502050405020303" pitchFamily="18" charset="0"/>
            </a:rPr>
            <a:t>Temperature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Georgia" panose="02040502050405020303" pitchFamily="18" charset="0"/>
            </a:rPr>
            <a:t>Cloud Cover</a:t>
          </a:r>
        </a:p>
      </dsp:txBody>
      <dsp:txXfrm>
        <a:off x="4990" y="1871223"/>
        <a:ext cx="2948141" cy="1729406"/>
      </dsp:txXfrm>
    </dsp:sp>
    <dsp:sp modelId="{FD3966FB-DE2D-F740-A4D5-DAE742AEB529}">
      <dsp:nvSpPr>
        <dsp:cNvPr id="0" name=""/>
        <dsp:cNvSpPr/>
      </dsp:nvSpPr>
      <dsp:spPr>
        <a:xfrm>
          <a:off x="3474167" y="534723"/>
          <a:ext cx="3685177" cy="118800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 dirty="0">
              <a:latin typeface="Georgia" panose="02040502050405020303" pitchFamily="18" charset="0"/>
            </a:rPr>
            <a:t>Define Problem: Predicting Loan Approval ✅ ❌</a:t>
          </a:r>
        </a:p>
      </dsp:txBody>
      <dsp:txXfrm>
        <a:off x="4068167" y="534723"/>
        <a:ext cx="2497177" cy="1188000"/>
      </dsp:txXfrm>
    </dsp:sp>
    <dsp:sp modelId="{BA215A64-EAF9-B046-85DE-FDFA9B2E907B}">
      <dsp:nvSpPr>
        <dsp:cNvPr id="0" name=""/>
        <dsp:cNvSpPr/>
      </dsp:nvSpPr>
      <dsp:spPr>
        <a:xfrm>
          <a:off x="3474167" y="1871223"/>
          <a:ext cx="2948141" cy="17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Georgia" panose="02040502050405020303" pitchFamily="18" charset="0"/>
            </a:rPr>
            <a:t>Income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Georgia" panose="02040502050405020303" pitchFamily="18" charset="0"/>
            </a:rPr>
            <a:t>Credit Score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Georgia" panose="02040502050405020303" pitchFamily="18" charset="0"/>
            </a:rPr>
            <a:t>Employment Status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>
              <a:latin typeface="Georgia" panose="02040502050405020303" pitchFamily="18" charset="0"/>
            </a:rPr>
            <a:t>Debt-to-Income Ratio</a:t>
          </a:r>
        </a:p>
      </dsp:txBody>
      <dsp:txXfrm>
        <a:off x="3474167" y="1871223"/>
        <a:ext cx="2948141" cy="1729406"/>
      </dsp:txXfrm>
    </dsp:sp>
    <dsp:sp modelId="{88C25EEE-24A8-3641-AE41-73F359BC9A9C}">
      <dsp:nvSpPr>
        <dsp:cNvPr id="0" name=""/>
        <dsp:cNvSpPr/>
      </dsp:nvSpPr>
      <dsp:spPr>
        <a:xfrm>
          <a:off x="7474393" y="534723"/>
          <a:ext cx="3685177" cy="118800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 dirty="0">
              <a:solidFill>
                <a:prstClr val="white"/>
              </a:solidFill>
              <a:latin typeface="Georgia" panose="02040502050405020303" pitchFamily="18" charset="0"/>
              <a:ea typeface="+mn-ea"/>
              <a:cs typeface="+mn-cs"/>
            </a:rPr>
            <a:t>Define Problem: Will I Pass Exam? 😊😢</a:t>
          </a:r>
        </a:p>
      </dsp:txBody>
      <dsp:txXfrm>
        <a:off x="8068393" y="534723"/>
        <a:ext cx="2497177" cy="1188000"/>
      </dsp:txXfrm>
    </dsp:sp>
    <dsp:sp modelId="{A50DAEAF-233B-994A-BEBB-33E59107FEF8}">
      <dsp:nvSpPr>
        <dsp:cNvPr id="0" name=""/>
        <dsp:cNvSpPr/>
      </dsp:nvSpPr>
      <dsp:spPr>
        <a:xfrm>
          <a:off x="6943344" y="1871223"/>
          <a:ext cx="4010239" cy="1729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eorgia" panose="02040502050405020303" pitchFamily="18" charset="0"/>
              <a:ea typeface="+mn-ea"/>
              <a:cs typeface="+mn-cs"/>
            </a:rPr>
            <a:t>Study Hours 📚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eorgia" panose="02040502050405020303" pitchFamily="18" charset="0"/>
              <a:ea typeface="+mn-ea"/>
              <a:cs typeface="+mn-cs"/>
            </a:rPr>
            <a:t>Attendance ✅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eorgia" panose="02040502050405020303" pitchFamily="18" charset="0"/>
              <a:ea typeface="+mn-ea"/>
              <a:cs typeface="+mn-cs"/>
            </a:rPr>
            <a:t>Previous Test Scores 📊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>
            <a:latin typeface="Georgia" panose="02040502050405020303" pitchFamily="18" charset="0"/>
          </a:endParaRPr>
        </a:p>
      </dsp:txBody>
      <dsp:txXfrm>
        <a:off x="6943344" y="1871223"/>
        <a:ext cx="4010239" cy="17294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AE29D-B719-B549-8D77-8401166419F5}">
      <dsp:nvSpPr>
        <dsp:cNvPr id="0" name=""/>
        <dsp:cNvSpPr/>
      </dsp:nvSpPr>
      <dsp:spPr>
        <a:xfrm>
          <a:off x="0" y="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Georgia" panose="02040502050405020303" pitchFamily="18" charset="0"/>
            </a:rPr>
            <a:t>Binary or Categorical Dependent Variable</a:t>
          </a:r>
        </a:p>
      </dsp:txBody>
      <dsp:txXfrm>
        <a:off x="23773" y="23773"/>
        <a:ext cx="7797822" cy="764123"/>
      </dsp:txXfrm>
    </dsp:sp>
    <dsp:sp modelId="{819B0B97-11F9-DA48-B0FB-DAA8E25B541E}">
      <dsp:nvSpPr>
        <dsp:cNvPr id="0" name=""/>
        <dsp:cNvSpPr/>
      </dsp:nvSpPr>
      <dsp:spPr>
        <a:xfrm>
          <a:off x="732164" y="95924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Georgia" panose="02040502050405020303" pitchFamily="18" charset="0"/>
            </a:rPr>
            <a:t>Independence of Observations</a:t>
          </a:r>
        </a:p>
      </dsp:txBody>
      <dsp:txXfrm>
        <a:off x="755937" y="983018"/>
        <a:ext cx="7434967" cy="764123"/>
      </dsp:txXfrm>
    </dsp:sp>
    <dsp:sp modelId="{6CA8EA14-E423-5E43-89BE-CBBCC76E5411}">
      <dsp:nvSpPr>
        <dsp:cNvPr id="0" name=""/>
        <dsp:cNvSpPr/>
      </dsp:nvSpPr>
      <dsp:spPr>
        <a:xfrm>
          <a:off x="1453401" y="1918490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Georgia" panose="02040502050405020303" pitchFamily="18" charset="0"/>
            </a:rPr>
            <a:t>Linearity of logit</a:t>
          </a:r>
        </a:p>
      </dsp:txBody>
      <dsp:txXfrm>
        <a:off x="1477174" y="1942263"/>
        <a:ext cx="7445895" cy="764123"/>
      </dsp:txXfrm>
    </dsp:sp>
    <dsp:sp modelId="{F0687CF6-E96D-3A4D-AE20-FB1A266AEA24}">
      <dsp:nvSpPr>
        <dsp:cNvPr id="0" name=""/>
        <dsp:cNvSpPr/>
      </dsp:nvSpPr>
      <dsp:spPr>
        <a:xfrm>
          <a:off x="2185565" y="2877735"/>
          <a:ext cx="8742263" cy="81166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Georgia" panose="02040502050405020303" pitchFamily="18" charset="0"/>
            </a:rPr>
            <a:t>No Perfect Multicollinearity</a:t>
          </a:r>
        </a:p>
      </dsp:txBody>
      <dsp:txXfrm>
        <a:off x="2209338" y="2901508"/>
        <a:ext cx="7434967" cy="764123"/>
      </dsp:txXfrm>
    </dsp:sp>
    <dsp:sp modelId="{0B64688E-F0F3-1F47-8F5A-6A68568AFD4C}">
      <dsp:nvSpPr>
        <dsp:cNvPr id="0" name=""/>
        <dsp:cNvSpPr/>
      </dsp:nvSpPr>
      <dsp:spPr>
        <a:xfrm>
          <a:off x="8214678" y="621664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333384" y="621664"/>
        <a:ext cx="290172" cy="397007"/>
      </dsp:txXfrm>
    </dsp:sp>
    <dsp:sp modelId="{7D6892F9-9FC9-FB4B-B1F2-3475390153CD}">
      <dsp:nvSpPr>
        <dsp:cNvPr id="0" name=""/>
        <dsp:cNvSpPr/>
      </dsp:nvSpPr>
      <dsp:spPr>
        <a:xfrm>
          <a:off x="8946842" y="1580910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065548" y="1580910"/>
        <a:ext cx="290172" cy="397007"/>
      </dsp:txXfrm>
    </dsp:sp>
    <dsp:sp modelId="{938895FC-C8E0-AC42-8821-747264F4AECE}">
      <dsp:nvSpPr>
        <dsp:cNvPr id="0" name=""/>
        <dsp:cNvSpPr/>
      </dsp:nvSpPr>
      <dsp:spPr>
        <a:xfrm>
          <a:off x="9668079" y="2540155"/>
          <a:ext cx="527584" cy="52758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786785" y="2540155"/>
        <a:ext cx="290172" cy="3970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7AAC7-D46A-2B45-A933-B9564E094CB8}">
      <dsp:nvSpPr>
        <dsp:cNvPr id="0" name=""/>
        <dsp:cNvSpPr/>
      </dsp:nvSpPr>
      <dsp:spPr>
        <a:xfrm>
          <a:off x="51" y="193396"/>
          <a:ext cx="4913783" cy="777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kern="1200">
              <a:latin typeface="Georgia" panose="02040502050405020303" pitchFamily="18" charset="0"/>
            </a:rPr>
            <a:t>Use</a:t>
          </a:r>
        </a:p>
      </dsp:txBody>
      <dsp:txXfrm>
        <a:off x="51" y="193396"/>
        <a:ext cx="4913783" cy="777600"/>
      </dsp:txXfrm>
    </dsp:sp>
    <dsp:sp modelId="{EF134C90-4D81-9349-A51F-F4731750605F}">
      <dsp:nvSpPr>
        <dsp:cNvPr id="0" name=""/>
        <dsp:cNvSpPr/>
      </dsp:nvSpPr>
      <dsp:spPr>
        <a:xfrm>
          <a:off x="51" y="970996"/>
          <a:ext cx="4913783" cy="31869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>
              <a:latin typeface="Georgia" panose="02040502050405020303" pitchFamily="18" charset="0"/>
            </a:rPr>
            <a:t>Lazy Learner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 dirty="0">
              <a:latin typeface="Georgia" panose="02040502050405020303" pitchFamily="18" charset="0"/>
            </a:rPr>
            <a:t>Low dimensionality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>
              <a:latin typeface="Georgia" panose="02040502050405020303" pitchFamily="18" charset="0"/>
            </a:rPr>
            <a:t>Medium range datasets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>
              <a:latin typeface="Georgia" panose="02040502050405020303" pitchFamily="18" charset="0"/>
            </a:rPr>
            <a:t>Non-Linearity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>
              <a:latin typeface="Georgia" panose="02040502050405020303" pitchFamily="18" charset="0"/>
            </a:rPr>
            <a:t>Interpretability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>
              <a:latin typeface="Georgia" panose="02040502050405020303" pitchFamily="18" charset="0"/>
            </a:rPr>
            <a:t>Multi-class classification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kern="1200">
              <a:latin typeface="Georgia" panose="02040502050405020303" pitchFamily="18" charset="0"/>
            </a:rPr>
            <a:t>Unknown Data Distribution</a:t>
          </a:r>
        </a:p>
      </dsp:txBody>
      <dsp:txXfrm>
        <a:off x="51" y="970996"/>
        <a:ext cx="4913783" cy="3186945"/>
      </dsp:txXfrm>
    </dsp:sp>
    <dsp:sp modelId="{C01979F1-B593-904B-B7C8-5F42C725CB4F}">
      <dsp:nvSpPr>
        <dsp:cNvPr id="0" name=""/>
        <dsp:cNvSpPr/>
      </dsp:nvSpPr>
      <dsp:spPr>
        <a:xfrm>
          <a:off x="5601764" y="193396"/>
          <a:ext cx="4913783" cy="777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0" i="0" kern="1200">
              <a:latin typeface="Georgia" panose="02040502050405020303" pitchFamily="18" charset="0"/>
            </a:rPr>
            <a:t>Not use</a:t>
          </a:r>
          <a:endParaRPr lang="en-US" sz="2700" b="0" kern="1200">
            <a:latin typeface="Georgia" panose="02040502050405020303" pitchFamily="18" charset="0"/>
          </a:endParaRPr>
        </a:p>
      </dsp:txBody>
      <dsp:txXfrm>
        <a:off x="5601764" y="193396"/>
        <a:ext cx="4913783" cy="777600"/>
      </dsp:txXfrm>
    </dsp:sp>
    <dsp:sp modelId="{C29F22FB-16D2-3C46-B5AF-D875871EC61A}">
      <dsp:nvSpPr>
        <dsp:cNvPr id="0" name=""/>
        <dsp:cNvSpPr/>
      </dsp:nvSpPr>
      <dsp:spPr>
        <a:xfrm>
          <a:off x="5601764" y="970996"/>
          <a:ext cx="4913783" cy="318694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i="0" kern="1200">
              <a:latin typeface="Georgia" panose="02040502050405020303" pitchFamily="18" charset="0"/>
            </a:rPr>
            <a:t>Large Datasets</a:t>
          </a:r>
          <a:endParaRPr lang="en-US" sz="2700" b="0" kern="1200">
            <a:latin typeface="Georgia" panose="02040502050405020303" pitchFamily="18" charset="0"/>
          </a:endParaRP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i="0" kern="1200" dirty="0">
              <a:latin typeface="Georgia" panose="02040502050405020303" pitchFamily="18" charset="0"/>
            </a:rPr>
            <a:t>High-Dimensional Data</a:t>
          </a:r>
          <a:r>
            <a:rPr lang="en-US" sz="2700" b="0" kern="1200" dirty="0">
              <a:latin typeface="Georgia" panose="02040502050405020303" pitchFamily="18" charset="0"/>
            </a:rPr>
            <a:t> – Dimensionality Curse 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b="0" i="0" kern="1200" dirty="0">
              <a:latin typeface="Georgia" panose="02040502050405020303" pitchFamily="18" charset="0"/>
            </a:rPr>
            <a:t>Imbalanced Data</a:t>
          </a:r>
          <a:r>
            <a:rPr lang="en-US" sz="2700" b="0" kern="1200" dirty="0">
              <a:latin typeface="Georgia" panose="02040502050405020303" pitchFamily="18" charset="0"/>
            </a:rPr>
            <a:t> </a:t>
          </a:r>
        </a:p>
      </dsp:txBody>
      <dsp:txXfrm>
        <a:off x="5601764" y="970996"/>
        <a:ext cx="4913783" cy="31869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EF0BA-3D17-0F4C-AAED-6D2A518E9711}">
      <dsp:nvSpPr>
        <dsp:cNvPr id="0" name=""/>
        <dsp:cNvSpPr/>
      </dsp:nvSpPr>
      <dsp:spPr>
        <a:xfrm>
          <a:off x="53" y="245061"/>
          <a:ext cx="5107644" cy="806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Use</a:t>
          </a:r>
        </a:p>
      </dsp:txBody>
      <dsp:txXfrm>
        <a:off x="53" y="245061"/>
        <a:ext cx="5107644" cy="806400"/>
      </dsp:txXfrm>
    </dsp:sp>
    <dsp:sp modelId="{CAF6801C-07C2-DD44-9FF3-BBB662844341}">
      <dsp:nvSpPr>
        <dsp:cNvPr id="0" name=""/>
        <dsp:cNvSpPr/>
      </dsp:nvSpPr>
      <dsp:spPr>
        <a:xfrm>
          <a:off x="53" y="1051461"/>
          <a:ext cx="5107644" cy="33818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Binary Classification Problems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Medium or Small Dataset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High-Dimensional – text classification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Linearly Separable (use Kernel Trick if not)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Overfitting</a:t>
          </a:r>
        </a:p>
      </dsp:txBody>
      <dsp:txXfrm>
        <a:off x="53" y="1051461"/>
        <a:ext cx="5107644" cy="3381840"/>
      </dsp:txXfrm>
    </dsp:sp>
    <dsp:sp modelId="{814D444B-A7ED-A94E-8618-2442900312BB}">
      <dsp:nvSpPr>
        <dsp:cNvPr id="0" name=""/>
        <dsp:cNvSpPr/>
      </dsp:nvSpPr>
      <dsp:spPr>
        <a:xfrm>
          <a:off x="5822768" y="245061"/>
          <a:ext cx="5107644" cy="8064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Not Use </a:t>
          </a:r>
        </a:p>
      </dsp:txBody>
      <dsp:txXfrm>
        <a:off x="5822768" y="245061"/>
        <a:ext cx="5107644" cy="806400"/>
      </dsp:txXfrm>
    </dsp:sp>
    <dsp:sp modelId="{D47655E8-712C-584D-B627-F6FDE98726A6}">
      <dsp:nvSpPr>
        <dsp:cNvPr id="0" name=""/>
        <dsp:cNvSpPr/>
      </dsp:nvSpPr>
      <dsp:spPr>
        <a:xfrm>
          <a:off x="5822768" y="1051461"/>
          <a:ext cx="5107644" cy="3381840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Big Data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Highly Noisy Data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Multi-class classification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Interpretability  </a:t>
          </a:r>
        </a:p>
      </dsp:txBody>
      <dsp:txXfrm>
        <a:off x="5822768" y="1051461"/>
        <a:ext cx="5107644" cy="33818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D1664B-27D1-D44C-B929-DAE5786CD193}">
      <dsp:nvSpPr>
        <dsp:cNvPr id="0" name=""/>
        <dsp:cNvSpPr/>
      </dsp:nvSpPr>
      <dsp:spPr>
        <a:xfrm>
          <a:off x="0" y="0"/>
          <a:ext cx="5445954" cy="694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Random Model</a:t>
          </a:r>
          <a:r>
            <a:rPr lang="en-US" sz="1800" b="0" i="0" kern="1200" dirty="0"/>
            <a:t> (AUC ~ 0.5): Performance similar to random guessing.</a:t>
          </a:r>
          <a:endParaRPr lang="en-US" sz="1800" kern="1200" dirty="0"/>
        </a:p>
      </dsp:txBody>
      <dsp:txXfrm>
        <a:off x="20345" y="20345"/>
        <a:ext cx="4637708" cy="653930"/>
      </dsp:txXfrm>
    </dsp:sp>
    <dsp:sp modelId="{35CFD8BE-3BED-2B45-A810-B2CF703458B1}">
      <dsp:nvSpPr>
        <dsp:cNvPr id="0" name=""/>
        <dsp:cNvSpPr/>
      </dsp:nvSpPr>
      <dsp:spPr>
        <a:xfrm>
          <a:off x="456098" y="820915"/>
          <a:ext cx="5445954" cy="694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Acceptable Model</a:t>
          </a:r>
          <a:r>
            <a:rPr lang="en-US" sz="1800" b="0" i="0" kern="1200" dirty="0"/>
            <a:t> (AUC ~ 0.8): Improved performance, targeting a specific AUC of 0.8.</a:t>
          </a:r>
          <a:endParaRPr lang="en-US" sz="1800" kern="1200" dirty="0"/>
        </a:p>
      </dsp:txBody>
      <dsp:txXfrm>
        <a:off x="476443" y="841260"/>
        <a:ext cx="4497662" cy="653930"/>
      </dsp:txXfrm>
    </dsp:sp>
    <dsp:sp modelId="{EC972B23-C7C9-D64F-90F8-4C0C70E8EBD5}">
      <dsp:nvSpPr>
        <dsp:cNvPr id="0" name=""/>
        <dsp:cNvSpPr/>
      </dsp:nvSpPr>
      <dsp:spPr>
        <a:xfrm>
          <a:off x="905389" y="1641830"/>
          <a:ext cx="5445954" cy="694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Great Model</a:t>
          </a:r>
          <a:r>
            <a:rPr lang="en-US" sz="1800" b="0" i="0" kern="1200"/>
            <a:t> (AUC ~ 0.9): High-performing model with a very good AUC.</a:t>
          </a:r>
          <a:endParaRPr lang="en-US" sz="1800" kern="1200"/>
        </a:p>
      </dsp:txBody>
      <dsp:txXfrm>
        <a:off x="925734" y="1662175"/>
        <a:ext cx="4504469" cy="653930"/>
      </dsp:txXfrm>
    </dsp:sp>
    <dsp:sp modelId="{FA2DF406-4700-A64B-B637-EC972755CDF7}">
      <dsp:nvSpPr>
        <dsp:cNvPr id="0" name=""/>
        <dsp:cNvSpPr/>
      </dsp:nvSpPr>
      <dsp:spPr>
        <a:xfrm>
          <a:off x="1361488" y="2462745"/>
          <a:ext cx="5445954" cy="694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Perfect Model</a:t>
          </a:r>
          <a:r>
            <a:rPr lang="en-US" sz="1800" b="0" i="0" kern="1200"/>
            <a:t> (AUC = 1.0): Ideal model with perfect classification.</a:t>
          </a:r>
          <a:endParaRPr lang="en-US" sz="1800" kern="1200"/>
        </a:p>
      </dsp:txBody>
      <dsp:txXfrm>
        <a:off x="1381833" y="2483090"/>
        <a:ext cx="4497662" cy="653930"/>
      </dsp:txXfrm>
    </dsp:sp>
    <dsp:sp modelId="{C19BF81F-455B-BC46-A68F-1686531E5AF3}">
      <dsp:nvSpPr>
        <dsp:cNvPr id="0" name=""/>
        <dsp:cNvSpPr/>
      </dsp:nvSpPr>
      <dsp:spPr>
        <a:xfrm>
          <a:off x="4994451" y="532016"/>
          <a:ext cx="451503" cy="4515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096039" y="532016"/>
        <a:ext cx="248327" cy="339756"/>
      </dsp:txXfrm>
    </dsp:sp>
    <dsp:sp modelId="{12D5D75F-85C7-DC4E-8E8C-C66D80027C86}">
      <dsp:nvSpPr>
        <dsp:cNvPr id="0" name=""/>
        <dsp:cNvSpPr/>
      </dsp:nvSpPr>
      <dsp:spPr>
        <a:xfrm>
          <a:off x="5450549" y="1352931"/>
          <a:ext cx="451503" cy="4515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5552137" y="1352931"/>
        <a:ext cx="248327" cy="339756"/>
      </dsp:txXfrm>
    </dsp:sp>
    <dsp:sp modelId="{B9C25FF9-88CE-704B-869C-C05A9428B158}">
      <dsp:nvSpPr>
        <dsp:cNvPr id="0" name=""/>
        <dsp:cNvSpPr/>
      </dsp:nvSpPr>
      <dsp:spPr>
        <a:xfrm>
          <a:off x="5899840" y="2173846"/>
          <a:ext cx="451503" cy="45150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001428" y="2173846"/>
        <a:ext cx="248327" cy="339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DDEF6-9E39-4941-8468-3048586A060C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078CD-8B78-814D-B194-5D40044AB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717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/@venunagender2111/what-is-machine-learning-0583ca054e52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3078CD-8B78-814D-B194-5D40044AB4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2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26ABD-1EC8-508A-A26E-E7E38D5FA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CF780-1BDA-80ED-F4FC-F20E78B6C2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5B6AF-35B9-E628-6D5A-06C54760A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A58C0-9648-F516-8639-6698284C4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19F99-D29C-F14A-24FE-45CF84436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59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90B4-547F-A6E2-AF43-0B9FD4DCD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62D90-EF3B-39CF-41E2-09831526D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0615F-4CD7-5CA7-24A2-8240ABCB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54443-6F69-2BB3-DF47-4A221BA61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2F3FA-A5CB-2C66-6C8A-CEE1455F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67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2B6A6-D5AE-0872-C884-C5DB841B9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D16201-A633-3DC7-9C0F-84A9E0018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24690-B6B3-1BD1-896A-4CC59656C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85166-1410-9C37-B6DC-1CA545462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9432B-7140-5402-F6C6-017175F73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2553-57F8-7A1D-892F-8F78E0C8F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D9178-4186-F855-699E-7BE93DBFE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E0976-FCD4-A6CF-5F45-44567700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5AB9C-32C9-E52B-0C96-0E9B3C725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C65A6-2314-CAB4-66B9-8F28AF8C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4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16420-0836-4BBD-AF2B-D2F5A700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72CDD-9AFB-42D1-78E9-B38FF6F59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10141-E6BB-800B-8C58-5D1A05B96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A5FD8-DA3F-C5A5-3061-79F836987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B69DB-76D2-2149-35ED-2C019F0FF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35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A98CD-9324-8DE5-F9EB-21457285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EAB2D-0EE1-8418-46C0-2E8CF33CB3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46B3A-EACC-DBF2-F086-BB77641DB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DB200-8FC7-A4C5-0EAF-B11FCE01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2A3F1-C915-13D7-3E7E-B1CC5020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30C60F-D1DE-3C04-BE0C-5137DADD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17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27A5-3AB5-EE5C-A5FA-11AE84A7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3D2D5-2034-5088-88E7-FDA3E0FFB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FD3C8-CC31-DFBD-4CAE-D55D1F854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B4613B-070D-9F91-F24F-201AF2626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82F862-2E37-1406-B734-D855287F21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8BB58B-287F-E954-A8C5-2809CDF85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FF360E-64CB-312F-4EDD-55886D50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277EA-E2DA-8ADA-7CC3-EDC045B2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ED1F-0C1F-3C8E-8C35-002DAC9C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F9676-79E1-3557-2932-CD2003DA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692DB-52CC-3977-DA68-271E98FBF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BF92B-A91C-1B86-B4CA-6D41B103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46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C0BED-BB00-E6BD-E70B-11B49BB44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8B7CA9-5A9D-7B36-C35E-50BD7A0A6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259700-A1CD-A342-1CA7-4666DAF6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6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65482-C2AB-0124-1F26-9A86DCDE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03726-7F0E-B2D0-88DD-E67D74BF1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2AFE9-278C-98F0-1F17-A1AA32F26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0F15F-8051-4BA8-476D-D0ED4F94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D31C0-413F-90D8-7049-2870372F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4E117-6B7B-0226-0F28-F8EDC06A1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1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6794-06BB-414E-C107-CC801199A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E0A566-2562-D8EC-7ED6-48F73C4D7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0471B-3547-F01A-E35A-C3B9AB599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61FD7-85A6-6DD1-52CA-3743A73A9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BAD5F-3CF1-9917-742F-2E8B7D486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A62A2A-E200-13AD-04FC-E82C86F5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6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A1EF0C-397F-1897-D928-181D7536B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96162-57F3-B863-4D98-549E807C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8898D-08E3-B1AB-CF4C-766FC9EB8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A179E-CACE-294E-A2F3-BA13F5647A4B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AC79D-6E75-33E1-01D2-4D6E30E549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70A1C-F096-9171-B55A-3464F8975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9AB2F-AD27-AC4D-9E90-9010435F2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41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towardsdatascience.com/top-machine-learning-algorithms-for-classification-2197870ff501" TargetMode="External"/><Relationship Id="rId7" Type="http://schemas.openxmlformats.org/officeDocument/2006/relationships/diagramColors" Target="../diagrams/colors2.xml"/><Relationship Id="rId2" Type="http://schemas.openxmlformats.org/officeDocument/2006/relationships/hyperlink" Target="https://monkeylearn.com/blog/classification-algorithms/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nalyticssteps.com/blogs/how-does-linear-and-logistic-regression-work-machine-learning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edium.com/@ambika199820/understanding-decision-trees-df9455f0258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edium.com/towards-data-science/decision-trees-for-classification-complete-example-d0bc17fcf1c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ZVR2Way4nwQ&amp;list=RDCMUC7Fs-Fdpe0I8GYg3lboEuXw&amp;start_radio=1&amp;rv=ZVR2Way4nwQ&amp;t=27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edium.com/@curryrowan/the-complete-guide-to-random-forests-part-2-934eabf35534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medium.com/analytics-vidhya/knn-k-nearest-neighbors-1add1b5d6eb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amig.Abbasov@asu.edu" TargetMode="External"/><Relationship Id="rId2" Type="http://schemas.openxmlformats.org/officeDocument/2006/relationships/hyperlink" Target="mailto:datascience@asu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um.com/@sachinsoni600517/k-nearest-neighbours-introduction-to-machine-learning-algorithms-9dbc9d9fb3b2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edium.com/analytics-vidhya/knn-k-nearest-neighbors-1add1b5d6eb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support-vector-machine-introduction-to-machine-learning-algorithms-934a444fca4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evidentlyai.com/classification-metrics/confusion-matri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7.xml"/><Relationship Id="rId2" Type="http://schemas.openxmlformats.org/officeDocument/2006/relationships/hyperlink" Target="https://www.evidentlyai.com/classification-metrics/explain-roc-curve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walking past a glass door&#10;&#10;Description automatically generated">
            <a:extLst>
              <a:ext uri="{FF2B5EF4-FFF2-40B4-BE49-F238E27FC236}">
                <a16:creationId xmlns:a16="http://schemas.microsoft.com/office/drawing/2014/main" id="{1EAA2E93-876A-9B81-1764-9F654514A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59" r="1153"/>
          <a:stretch/>
        </p:blipFill>
        <p:spPr>
          <a:xfrm>
            <a:off x="812853" y="457200"/>
            <a:ext cx="10566294" cy="594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CF2F99-6B75-8923-737B-6D0A121B1B8A}"/>
              </a:ext>
            </a:extLst>
          </p:cNvPr>
          <p:cNvSpPr txBox="1"/>
          <p:nvPr/>
        </p:nvSpPr>
        <p:spPr>
          <a:xfrm>
            <a:off x="6096000" y="5385137"/>
            <a:ext cx="72158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>
                <a:highlight>
                  <a:srgbClr val="C0C0C0"/>
                </a:highlight>
                <a:latin typeface="Bookman Old Style" panose="02050604050505020204" pitchFamily="18" charset="0"/>
              </a:rPr>
              <a:t>Namig Abbasov </a:t>
            </a:r>
          </a:p>
          <a:p>
            <a:r>
              <a:rPr lang="en-US" sz="3000" dirty="0">
                <a:highlight>
                  <a:srgbClr val="C0C0C0"/>
                </a:highlight>
                <a:latin typeface="Bookman Old Style" panose="02050604050505020204" pitchFamily="18" charset="0"/>
              </a:rPr>
              <a:t>Data Science and Analytics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43982-3D76-B20C-9596-EF954ED1EDB8}"/>
              </a:ext>
            </a:extLst>
          </p:cNvPr>
          <p:cNvSpPr txBox="1"/>
          <p:nvPr/>
        </p:nvSpPr>
        <p:spPr>
          <a:xfrm>
            <a:off x="1669755" y="876009"/>
            <a:ext cx="99885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dirty="0">
                <a:highlight>
                  <a:srgbClr val="C0C0C0"/>
                </a:highlight>
                <a:latin typeface="Georgia" panose="02040502050405020303" pitchFamily="18" charset="0"/>
              </a:rPr>
              <a:t>Supervised Machine Learning: Classification Algorithms  </a:t>
            </a:r>
          </a:p>
        </p:txBody>
      </p:sp>
    </p:spTree>
    <p:extLst>
      <p:ext uri="{BB962C8B-B14F-4D97-AF65-F5344CB8AC3E}">
        <p14:creationId xmlns:p14="http://schemas.microsoft.com/office/powerpoint/2010/main" val="487633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2018E1B-E0B9-4440-AFF3-4112E50A2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9014A-D7EF-A79F-528E-72930AA2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90"/>
            <a:ext cx="11353800" cy="12040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Georgia" panose="02040502050405020303" pitchFamily="18" charset="0"/>
              </a:rPr>
              <a:t>Which of </a:t>
            </a:r>
            <a:r>
              <a:rPr lang="en-US" sz="4000" b="1" i="0" kern="1200" dirty="0">
                <a:solidFill>
                  <a:schemeClr val="tx1"/>
                </a:solidFill>
                <a:effectLst/>
                <a:latin typeface="Georgia" panose="02040502050405020303" pitchFamily="18" charset="0"/>
              </a:rPr>
              <a:t>digitized images of fine needle aspirates (FNA) from breast masses are malignant? </a:t>
            </a:r>
            <a:endParaRPr lang="en-US" sz="4000" b="1" kern="12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Content Placeholder 4" descr="A collage of cells with different shapes&#10;&#10;Description automatically generated">
            <a:extLst>
              <a:ext uri="{FF2B5EF4-FFF2-40B4-BE49-F238E27FC236}">
                <a16:creationId xmlns:a16="http://schemas.microsoft.com/office/drawing/2014/main" id="{321564B3-53A2-7913-17DB-83C4D1275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981" r="11293" b="34274"/>
          <a:stretch/>
        </p:blipFill>
        <p:spPr>
          <a:xfrm>
            <a:off x="2367817" y="2383397"/>
            <a:ext cx="2827865" cy="2452920"/>
          </a:xfrm>
          <a:prstGeom prst="rect">
            <a:avLst/>
          </a:prstGeom>
        </p:spPr>
      </p:pic>
      <p:pic>
        <p:nvPicPr>
          <p:cNvPr id="4" name="Content Placeholder 4" descr="A collage of cells with different shapes&#10;&#10;Description automatically generated">
            <a:extLst>
              <a:ext uri="{FF2B5EF4-FFF2-40B4-BE49-F238E27FC236}">
                <a16:creationId xmlns:a16="http://schemas.microsoft.com/office/drawing/2014/main" id="{8152C942-7F63-656A-694B-0059767F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1" t="65726" r="11293" b="4"/>
          <a:stretch/>
        </p:blipFill>
        <p:spPr>
          <a:xfrm>
            <a:off x="3622758" y="5258651"/>
            <a:ext cx="2827865" cy="1278971"/>
          </a:xfrm>
          <a:prstGeom prst="rect">
            <a:avLst/>
          </a:prstGeom>
        </p:spPr>
      </p:pic>
      <p:pic>
        <p:nvPicPr>
          <p:cNvPr id="7" name="Picture 6" descr="A collage of cells and cells&#10;&#10;Description automatically generated">
            <a:extLst>
              <a:ext uri="{FF2B5EF4-FFF2-40B4-BE49-F238E27FC236}">
                <a16:creationId xmlns:a16="http://schemas.microsoft.com/office/drawing/2014/main" id="{58B972A0-1571-3417-B897-8EE9D35C1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0" t="1" r="9879" b="32856"/>
          <a:stretch/>
        </p:blipFill>
        <p:spPr>
          <a:xfrm>
            <a:off x="8364729" y="2363921"/>
            <a:ext cx="2827865" cy="2505675"/>
          </a:xfrm>
          <a:prstGeom prst="rect">
            <a:avLst/>
          </a:prstGeom>
        </p:spPr>
      </p:pic>
      <p:pic>
        <p:nvPicPr>
          <p:cNvPr id="3" name="Picture 2" descr="A collage of cells and cells&#10;&#10;Description automatically generated">
            <a:extLst>
              <a:ext uri="{FF2B5EF4-FFF2-40B4-BE49-F238E27FC236}">
                <a16:creationId xmlns:a16="http://schemas.microsoft.com/office/drawing/2014/main" id="{CE533D45-0C58-4012-8617-3096B6135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60" t="67144" r="9879" b="-2"/>
          <a:stretch/>
        </p:blipFill>
        <p:spPr>
          <a:xfrm>
            <a:off x="7355173" y="5250610"/>
            <a:ext cx="2827865" cy="1226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C7F8EE-86F7-BEC6-D268-5892B2DDE343}"/>
              </a:ext>
            </a:extLst>
          </p:cNvPr>
          <p:cNvSpPr txBox="1"/>
          <p:nvPr/>
        </p:nvSpPr>
        <p:spPr>
          <a:xfrm>
            <a:off x="2629640" y="1976064"/>
            <a:ext cx="1218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Benign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0D960-9AC6-A7C3-3D31-0F46CC2E5EDB}"/>
              </a:ext>
            </a:extLst>
          </p:cNvPr>
          <p:cNvSpPr txBox="1"/>
          <p:nvPr/>
        </p:nvSpPr>
        <p:spPr>
          <a:xfrm>
            <a:off x="9005689" y="1976063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Malignant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3426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FE4F13-4CC5-BE83-FE48-FE8BDB3D3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Georgia" panose="02040502050405020303" pitchFamily="18" charset="0"/>
                <a:hlinkClick r:id="rId2"/>
              </a:rPr>
              <a:t>Top</a:t>
            </a:r>
            <a:r>
              <a:rPr lang="en-US" sz="4000" b="1" dirty="0">
                <a:latin typeface="Georgia" panose="02040502050405020303" pitchFamily="18" charset="0"/>
              </a:rPr>
              <a:t> Machine Learning Algorithms for </a:t>
            </a:r>
            <a:r>
              <a:rPr lang="en-US" sz="4000" b="1" dirty="0">
                <a:latin typeface="Georgia" panose="02040502050405020303" pitchFamily="18" charset="0"/>
                <a:hlinkClick r:id="rId3"/>
              </a:rPr>
              <a:t>Classification</a:t>
            </a:r>
            <a:r>
              <a:rPr lang="en-US" sz="4000" b="1" dirty="0">
                <a:latin typeface="Georgia" panose="02040502050405020303" pitchFamily="18" charset="0"/>
              </a:rPr>
              <a:t>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7DB321-9172-DC32-3DF9-19F462D15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095812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99585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C7BB0-7B76-C2F5-CB4B-26BAE2D52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Logistic Regression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2582D977-BFD1-6755-46B5-334AECB17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206824"/>
              </p:ext>
            </p:extLst>
          </p:nvPr>
        </p:nvGraphicFramePr>
        <p:xfrm>
          <a:off x="407324" y="2170031"/>
          <a:ext cx="11164561" cy="413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1220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334E1-2F3E-87BF-0576-0B65BB9D5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When to Use Logistic Regression?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F35684-A96D-6054-3772-6C1D651DBB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57029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4256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th formula with text&#10;&#10;Description automatically generated with medium confidence">
            <a:extLst>
              <a:ext uri="{FF2B5EF4-FFF2-40B4-BE49-F238E27FC236}">
                <a16:creationId xmlns:a16="http://schemas.microsoft.com/office/drawing/2014/main" id="{9030779C-DE7E-E324-8038-0B3708DC7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3" y="1674813"/>
            <a:ext cx="4205288" cy="2814638"/>
          </a:xfrm>
          <a:prstGeom prst="rect">
            <a:avLst/>
          </a:prstGeom>
        </p:spPr>
      </p:pic>
      <p:pic>
        <p:nvPicPr>
          <p:cNvPr id="1026" name="Picture 2" descr="How Does Linear And Logistic Regression Work In Machine Learning? title banner">
            <a:extLst>
              <a:ext uri="{FF2B5EF4-FFF2-40B4-BE49-F238E27FC236}">
                <a16:creationId xmlns:a16="http://schemas.microsoft.com/office/drawing/2014/main" id="{D81CF73A-02D9-FE63-F01D-EE19F236D0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0" y="1674813"/>
            <a:ext cx="5937250" cy="2814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math equation with a white background&#10;&#10;Description automatically generated">
            <a:extLst>
              <a:ext uri="{FF2B5EF4-FFF2-40B4-BE49-F238E27FC236}">
                <a16:creationId xmlns:a16="http://schemas.microsoft.com/office/drawing/2014/main" id="{2E0CFD94-FFE3-41B6-CD63-1514B12D7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13" y="4557713"/>
            <a:ext cx="10212388" cy="1508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4C0CF2-1403-0BDB-E3EE-2078B9D24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  <a:hlinkClick r:id="rId5"/>
              </a:rPr>
              <a:t>Logistic Regression Classifier 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690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0" name="Rectangle 207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4" name="Rectangle 208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Rectangle 208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8" name="Rectangle 208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6358D-363D-4AAB-2D6F-7B67A594F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hlinkClick r:id="rId2"/>
              </a:rPr>
              <a:t>Decision Trees: Develop Model to Find  Squirrel on Tree</a:t>
            </a:r>
            <a:endParaRPr lang="en-US" sz="2800">
              <a:solidFill>
                <a:srgbClr val="FFFFFF"/>
              </a:solidFill>
            </a:endParaRPr>
          </a:p>
        </p:txBody>
      </p:sp>
      <p:pic>
        <p:nvPicPr>
          <p:cNvPr id="2052" name="Picture 4" descr="A diagram of a tree&#10;&#10;AI-generated content may be incorrect.">
            <a:extLst>
              <a:ext uri="{FF2B5EF4-FFF2-40B4-BE49-F238E27FC236}">
                <a16:creationId xmlns:a16="http://schemas.microsoft.com/office/drawing/2014/main" id="{709CE757-AB38-D15F-C3CD-38F3F2AE5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748" y="2761865"/>
            <a:ext cx="5131088" cy="2836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8,200+ Squirrel Tree Branch Stock Photos, Pictures &amp; Royalty-Free Images -  iStock">
            <a:extLst>
              <a:ext uri="{FF2B5EF4-FFF2-40B4-BE49-F238E27FC236}">
                <a16:creationId xmlns:a16="http://schemas.microsoft.com/office/drawing/2014/main" id="{71D81653-9085-3907-D2EF-9C0A35B078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0" r="9089" b="17687"/>
          <a:stretch/>
        </p:blipFill>
        <p:spPr bwMode="auto">
          <a:xfrm>
            <a:off x="6345165" y="2217815"/>
            <a:ext cx="5053267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3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1" name="Rectangle 3100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83868-D2B2-AA91-743C-2EB5036A6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hlinkClick r:id="rId2"/>
              </a:rPr>
              <a:t>Decision Trees</a:t>
            </a:r>
            <a:endParaRPr lang="en-US" sz="5200" dirty="0"/>
          </a:p>
        </p:txBody>
      </p:sp>
      <p:sp useBgFill="1">
        <p:nvSpPr>
          <p:cNvPr id="3103" name="Rectangle 3102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5" name="Rectangle 3104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BF62592-9B55-ACDD-023E-A92EE0D3C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7093" y="1641758"/>
            <a:ext cx="6448112" cy="420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E003360-EBCF-9039-04AF-5E758945E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893" y="1318111"/>
            <a:ext cx="5444455" cy="476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3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0BA47-2D14-AE39-2960-9BC602D25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Decision Tree Classifier 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graph with circles and arrows&#10;&#10;Description automatically generated">
            <a:extLst>
              <a:ext uri="{FF2B5EF4-FFF2-40B4-BE49-F238E27FC236}">
                <a16:creationId xmlns:a16="http://schemas.microsoft.com/office/drawing/2014/main" id="{6545E22B-48DA-55B6-193A-6738F1AD3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6062" y="2461166"/>
            <a:ext cx="8025938" cy="4394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817DE-48EF-90EA-6F2A-AC45C1FD0225}"/>
              </a:ext>
            </a:extLst>
          </p:cNvPr>
          <p:cNvSpPr txBox="1"/>
          <p:nvPr/>
        </p:nvSpPr>
        <p:spPr>
          <a:xfrm>
            <a:off x="219173" y="3429000"/>
            <a:ext cx="33297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White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Measures in Decision Trees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Information Gain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reduction in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Gini Index or Gini Impurity</a:t>
            </a:r>
          </a:p>
        </p:txBody>
      </p:sp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7DE709C8-EF8A-BB9A-E190-1B0871E53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0" y="5049331"/>
            <a:ext cx="4049012" cy="1806034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75442C6-E696-8AB0-61D2-41863177D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344425"/>
              </p:ext>
            </p:extLst>
          </p:nvPr>
        </p:nvGraphicFramePr>
        <p:xfrm>
          <a:off x="219173" y="1481551"/>
          <a:ext cx="37683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122">
                  <a:extLst>
                    <a:ext uri="{9D8B030D-6E8A-4147-A177-3AD203B41FA5}">
                      <a16:colId xmlns:a16="http://schemas.microsoft.com/office/drawing/2014/main" val="2267712987"/>
                    </a:ext>
                  </a:extLst>
                </a:gridCol>
                <a:gridCol w="1256122">
                  <a:extLst>
                    <a:ext uri="{9D8B030D-6E8A-4147-A177-3AD203B41FA5}">
                      <a16:colId xmlns:a16="http://schemas.microsoft.com/office/drawing/2014/main" val="4169454236"/>
                    </a:ext>
                  </a:extLst>
                </a:gridCol>
                <a:gridCol w="1256122">
                  <a:extLst>
                    <a:ext uri="{9D8B030D-6E8A-4147-A177-3AD203B41FA5}">
                      <a16:colId xmlns:a16="http://schemas.microsoft.com/office/drawing/2014/main" val="2652602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532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darkorange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50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780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78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412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79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BC6A88-554D-8885-1DB5-5CABD48B1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9520"/>
            <a:ext cx="4242723" cy="843871"/>
          </a:xfrm>
        </p:spPr>
        <p:txBody>
          <a:bodyPr anchor="b">
            <a:normAutofit fontScale="90000"/>
          </a:bodyPr>
          <a:lstStyle/>
          <a:p>
            <a:r>
              <a:rPr lang="en-US" sz="5400" dirty="0">
                <a:hlinkClick r:id="rId2"/>
              </a:rPr>
              <a:t>Random Forest </a:t>
            </a:r>
            <a:endParaRPr lang="en-US" sz="5400" dirty="0"/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1977D-A3D4-A3A4-A27C-D6686A72E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1" i="0" dirty="0">
                <a:effectLst/>
                <a:latin typeface="Söhne"/>
              </a:rPr>
              <a:t>Ensemble Learning </a:t>
            </a:r>
          </a:p>
          <a:p>
            <a:pPr lvl="1"/>
            <a:r>
              <a:rPr lang="en-US" sz="1800" b="1" i="0" dirty="0">
                <a:effectLst/>
                <a:latin typeface="Söhne"/>
              </a:rPr>
              <a:t>Bagging</a:t>
            </a:r>
            <a:endParaRPr lang="en-US" sz="1800" b="1" dirty="0">
              <a:latin typeface="Söhne"/>
            </a:endParaRPr>
          </a:p>
          <a:p>
            <a:pPr lvl="1"/>
            <a:r>
              <a:rPr lang="en-US" sz="1800" b="1" i="0" dirty="0">
                <a:effectLst/>
                <a:latin typeface="Söhne"/>
              </a:rPr>
              <a:t>Boosting</a:t>
            </a:r>
          </a:p>
          <a:p>
            <a:pPr lvl="1"/>
            <a:r>
              <a:rPr lang="en-US" sz="1800" b="1" i="0" dirty="0">
                <a:effectLst/>
                <a:latin typeface="Söhne"/>
              </a:rPr>
              <a:t>stacking </a:t>
            </a:r>
          </a:p>
          <a:p>
            <a:r>
              <a:rPr lang="en-US" sz="2200" b="1" i="0" dirty="0">
                <a:effectLst/>
                <a:latin typeface="Söhne"/>
              </a:rPr>
              <a:t>Random Forest is Bagging</a:t>
            </a:r>
          </a:p>
          <a:p>
            <a:pPr lvl="1"/>
            <a:r>
              <a:rPr lang="en-US" sz="2200" b="1" i="0" dirty="0">
                <a:effectLst/>
                <a:latin typeface="Söhne"/>
              </a:rPr>
              <a:t>Bootstrap</a:t>
            </a:r>
          </a:p>
          <a:p>
            <a:pPr lvl="1"/>
            <a:r>
              <a:rPr lang="en-US" sz="2200" b="1" i="0" dirty="0">
                <a:effectLst/>
                <a:latin typeface="Söhne"/>
              </a:rPr>
              <a:t>Aggregating</a:t>
            </a:r>
            <a:endParaRPr lang="en-US" sz="2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A2D4A7D-0C21-246B-7FE3-BC123D031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090365"/>
            <a:ext cx="6903720" cy="467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87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1" name="Rectangle 718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7C1BA-5E12-A038-AB71-139A74CE9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K- Nearest Neighbors 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8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4709D81-B015-7C75-18AB-41AF7EF02C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9189" y="640080"/>
            <a:ext cx="7164829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27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9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692A5A-AFE8-F13D-2421-CD9B6F54A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>
            <a:normAutofit/>
          </a:bodyPr>
          <a:lstStyle/>
          <a:p>
            <a:pPr algn="r"/>
            <a:r>
              <a:rPr lang="en-US" sz="6600"/>
              <a:t>Couple of Notes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3F7C819-4492-2690-88D7-CEE4A34A5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anchor="ctr">
            <a:normAutofit/>
          </a:bodyPr>
          <a:lstStyle/>
          <a:p>
            <a:r>
              <a:rPr lang="en-US" sz="2400"/>
              <a:t>Will cover some classification algorithms</a:t>
            </a:r>
          </a:p>
          <a:p>
            <a:r>
              <a:rPr lang="en-US" sz="2400"/>
              <a:t>Coding them</a:t>
            </a:r>
          </a:p>
          <a:p>
            <a:r>
              <a:rPr lang="en-US" sz="2400" u="sng"/>
              <a:t>As much as our time allows</a:t>
            </a:r>
          </a:p>
          <a:p>
            <a:r>
              <a:rPr lang="en-US" sz="2400"/>
              <a:t>Will include additional resources in GitHub</a:t>
            </a:r>
          </a:p>
          <a:p>
            <a:r>
              <a:rPr lang="en-US" sz="2400"/>
              <a:t>Make an appointment: </a:t>
            </a:r>
            <a:r>
              <a:rPr lang="en-US" sz="2400">
                <a:hlinkClick r:id="rId2"/>
              </a:rPr>
              <a:t>datascience@asu.edu</a:t>
            </a:r>
            <a:r>
              <a:rPr lang="en-US" sz="2400"/>
              <a:t> or </a:t>
            </a:r>
            <a:r>
              <a:rPr lang="en-US" sz="2400">
                <a:hlinkClick r:id="rId3"/>
              </a:rPr>
              <a:t>Namig.Abbasov@asu.edu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315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50311-5A6C-9981-29E8-03D9D816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i="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2"/>
              </a:rPr>
              <a:t>K-Nearest Neighbors (KNN)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 descr="A diagram of a neighborhood&#10;&#10;Description automatically generated">
            <a:extLst>
              <a:ext uri="{FF2B5EF4-FFF2-40B4-BE49-F238E27FC236}">
                <a16:creationId xmlns:a16="http://schemas.microsoft.com/office/drawing/2014/main" id="{630A9D76-2545-8A1D-7AC8-857E343528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7"/>
          <a:stretch/>
        </p:blipFill>
        <p:spPr bwMode="auto">
          <a:xfrm>
            <a:off x="4502428" y="706888"/>
            <a:ext cx="7225748" cy="544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52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6" name="Rectangle 8205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208" name="Rectangle 8207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0" name="Rectangle 820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2" name="Rectangle 8211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14" name="Rectangle 8213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7ADC1-96C8-9522-558E-A785BC551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hlinkClick r:id="rId2"/>
              </a:rPr>
              <a:t>KNN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8194" name="Picture 2" descr="KNN(K_Nearest Neighbors). KNN is a supervised machine learning… | by  Pradeepsingam | Analytics Vidhya | Medium">
            <a:extLst>
              <a:ext uri="{FF2B5EF4-FFF2-40B4-BE49-F238E27FC236}">
                <a16:creationId xmlns:a16="http://schemas.microsoft.com/office/drawing/2014/main" id="{11359316-E8A9-7763-0701-CEC1F449BD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9256" y="2181426"/>
            <a:ext cx="4587579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KNN Classification">
            <a:extLst>
              <a:ext uri="{FF2B5EF4-FFF2-40B4-BE49-F238E27FC236}">
                <a16:creationId xmlns:a16="http://schemas.microsoft.com/office/drawing/2014/main" id="{F6F1D971-3D20-1962-FA96-5A7216499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220660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4155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21885-3331-CAF7-C03E-6858B63FA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When not/to Use KNN?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E02549-67DB-FFBA-8D9F-361E612804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0361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974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3" name="Rectangle 616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56A8B3-36FF-0514-83D2-78D2923AA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Support Vector Machines </a:t>
            </a:r>
          </a:p>
        </p:txBody>
      </p:sp>
      <p:pic>
        <p:nvPicPr>
          <p:cNvPr id="6148" name="Picture 4" descr="Petit to mark 50 years since Twin Towers high-wire walk">
            <a:extLst>
              <a:ext uri="{FF2B5EF4-FFF2-40B4-BE49-F238E27FC236}">
                <a16:creationId xmlns:a16="http://schemas.microsoft.com/office/drawing/2014/main" id="{00A22BC7-361B-7D7D-EA75-92680D906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9" r="5930" b="-3"/>
          <a:stretch/>
        </p:blipFill>
        <p:spPr bwMode="auto">
          <a:xfrm>
            <a:off x="198741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Output image">
            <a:extLst>
              <a:ext uri="{FF2B5EF4-FFF2-40B4-BE49-F238E27FC236}">
                <a16:creationId xmlns:a16="http://schemas.microsoft.com/office/drawing/2014/main" id="{766C680B-3C44-970F-EB94-F29991A9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r="-2" b="-2"/>
          <a:stretch/>
        </p:blipFill>
        <p:spPr bwMode="auto">
          <a:xfrm>
            <a:off x="6189934" y="2410448"/>
            <a:ext cx="5803323" cy="389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61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7375-D464-67B3-3A5A-C68BD9AF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Georgia" panose="02040502050405020303" pitchFamily="18" charset="0"/>
                <a:hlinkClick r:id="rId2"/>
              </a:rPr>
              <a:t>Support Vector Machines(SVM)</a:t>
            </a:r>
            <a:endParaRPr 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9936F1-7344-6ADE-7959-264A70E231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37" y="1825625"/>
            <a:ext cx="1029032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512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1" name="Rectangle 515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9F5D6-6DF4-1B84-E6E8-DF05963B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Building Loan Approval Model</a:t>
            </a:r>
          </a:p>
        </p:txBody>
      </p:sp>
      <p:sp>
        <p:nvSpPr>
          <p:cNvPr id="515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Output image">
            <a:extLst>
              <a:ext uri="{FF2B5EF4-FFF2-40B4-BE49-F238E27FC236}">
                <a16:creationId xmlns:a16="http://schemas.microsoft.com/office/drawing/2014/main" id="{9A2E4F37-DC4D-5360-4846-7CFCC8A37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948" y="1825815"/>
            <a:ext cx="4334134" cy="442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F4188F6-026B-F50A-7963-2B732C4B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71408" y="2043592"/>
            <a:ext cx="5760011" cy="420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969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98B7C-5341-5B58-7A95-3232856C3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/>
              <a:t>When to Use Support Vector Machine (SVM)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6D8738-C410-1B3A-C815-9131EFB445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9727644"/>
              </p:ext>
            </p:extLst>
          </p:nvPr>
        </p:nvGraphicFramePr>
        <p:xfrm>
          <a:off x="423333" y="1498600"/>
          <a:ext cx="10930467" cy="4678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1021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9DF3F2-CCB4-EE94-6453-CAB66122D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Model Evaluation on Test Data </a:t>
            </a:r>
            <a:endParaRPr lang="en-US" b="1" dirty="0"/>
          </a:p>
        </p:txBody>
      </p:sp>
      <p:sp>
        <p:nvSpPr>
          <p:cNvPr id="5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7FC25-D103-5F74-ED14-53070618920B}"/>
              </a:ext>
            </a:extLst>
          </p:cNvPr>
          <p:cNvSpPr txBox="1"/>
          <p:nvPr/>
        </p:nvSpPr>
        <p:spPr>
          <a:xfrm>
            <a:off x="5541263" y="457200"/>
            <a:ext cx="6327649" cy="2870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Georgia" panose="02040502050405020303" pitchFamily="18" charset="0"/>
              </a:rPr>
              <a:t>True Positive (TP)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: correctly indicates presence of a condition.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Georgia" panose="02040502050405020303" pitchFamily="18" charset="0"/>
              </a:rPr>
              <a:t>True Negative (TN)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: correctly indicates absence of a condition.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Georgia" panose="02040502050405020303" pitchFamily="18" charset="0"/>
              </a:rPr>
              <a:t>False Positive (FP), Type I Error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: wrongly indicates that particular condition or attribute is present.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effectLst/>
                <a:latin typeface="Georgia" panose="02040502050405020303" pitchFamily="18" charset="0"/>
              </a:rPr>
              <a:t>False Negative (FN), Type II Error</a:t>
            </a:r>
            <a:r>
              <a:rPr lang="en-US" sz="2200" b="0" i="0" dirty="0">
                <a:effectLst/>
                <a:latin typeface="Georgia" panose="02040502050405020303" pitchFamily="18" charset="0"/>
              </a:rPr>
              <a:t>: wrongly indicates that particular condition or attribute is absent.</a:t>
            </a:r>
          </a:p>
        </p:txBody>
      </p:sp>
      <p:pic>
        <p:nvPicPr>
          <p:cNvPr id="13" name="Picture 12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8F576B4B-A244-DCF7-53F6-E66E836F2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9" y="2631949"/>
            <a:ext cx="4581316" cy="3678936"/>
          </a:xfrm>
          <a:prstGeom prst="rect">
            <a:avLst/>
          </a:prstGeom>
        </p:spPr>
      </p:pic>
      <p:pic>
        <p:nvPicPr>
          <p:cNvPr id="11" name="Picture 10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8949EFCA-E0AC-79DF-7406-7C0DC7F05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809" y="3884765"/>
            <a:ext cx="5468112" cy="23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63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87B2F-8140-65CE-C5BC-AD4B6EE6E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8181" y="457200"/>
            <a:ext cx="5660339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dirty="0">
                <a:hlinkClick r:id="rId2"/>
              </a:rPr>
              <a:t>Confusion Matrix </a:t>
            </a:r>
            <a:endParaRPr lang="en-US" sz="5600" dirty="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paper&#10;&#10;Description automatically generated">
            <a:extLst>
              <a:ext uri="{FF2B5EF4-FFF2-40B4-BE49-F238E27FC236}">
                <a16:creationId xmlns:a16="http://schemas.microsoft.com/office/drawing/2014/main" id="{5252DCBF-869D-1AB9-FABA-673EEF52E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17" y="415082"/>
            <a:ext cx="5689299" cy="6358242"/>
          </a:xfrm>
          <a:prstGeom prst="rect">
            <a:avLst/>
          </a:prstGeom>
        </p:spPr>
      </p:pic>
      <p:pic>
        <p:nvPicPr>
          <p:cNvPr id="7" name="Picture 6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68A90454-A6CC-290C-55D5-CEEFFA768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285" y="1948705"/>
            <a:ext cx="5825855" cy="480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90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E2E583-C034-ACBF-93C5-A93F642B7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6578756" cy="498012"/>
          </a:xfrm>
        </p:spPr>
        <p:txBody>
          <a:bodyPr anchor="b">
            <a:normAutofit fontScale="90000"/>
          </a:bodyPr>
          <a:lstStyle/>
          <a:p>
            <a:r>
              <a:rPr lang="en-US" sz="2200" b="1" i="0" dirty="0">
                <a:effectLst/>
                <a:latin typeface="Georgia" panose="02040502050405020303" pitchFamily="18" charset="0"/>
              </a:rPr>
              <a:t>Receiver Operating Characteristic (ROC) </a:t>
            </a:r>
            <a:r>
              <a:rPr lang="en-US" sz="2200" b="1" i="1" u="sng" dirty="0">
                <a:effectLst/>
                <a:latin typeface="Georgia" panose="02040502050405020303" pitchFamily="18" charset="0"/>
              </a:rPr>
              <a:t>Curve</a:t>
            </a:r>
            <a:r>
              <a:rPr lang="en-US" sz="2200" b="1" i="1" dirty="0">
                <a:effectLst/>
                <a:latin typeface="Georgia" panose="02040502050405020303" pitchFamily="18" charset="0"/>
              </a:rPr>
              <a:t> </a:t>
            </a:r>
            <a:r>
              <a:rPr lang="en-US" sz="2200" b="1" i="0" dirty="0">
                <a:effectLst/>
                <a:latin typeface="Georgia" panose="02040502050405020303" pitchFamily="18" charset="0"/>
              </a:rPr>
              <a:t>and ROC Area Under Curve(AUC) </a:t>
            </a:r>
            <a:r>
              <a:rPr lang="en-US" sz="2200" b="1" i="1" u="sng" dirty="0">
                <a:effectLst/>
                <a:latin typeface="Georgia" panose="02040502050405020303" pitchFamily="18" charset="0"/>
              </a:rPr>
              <a:t>Score</a:t>
            </a:r>
            <a:endParaRPr lang="en-US" sz="2200" b="1" i="1" u="sng" dirty="0">
              <a:latin typeface="Georgia" panose="02040502050405020303" pitchFamily="18" charset="0"/>
            </a:endParaRP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C470E-8AAE-C6A9-46AD-BF3891471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223" y="1339191"/>
            <a:ext cx="6390704" cy="1161413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Ideally, we need higher recall and lower False Positive Rate</a:t>
            </a:r>
          </a:p>
          <a:p>
            <a:r>
              <a:rPr lang="en-US" sz="2000" dirty="0">
                <a:hlinkClick r:id="rId2"/>
              </a:rPr>
              <a:t>Trade-off</a:t>
            </a:r>
            <a:r>
              <a:rPr lang="en-US" sz="2000" dirty="0"/>
              <a:t>: when recall goes up(as we decrease threshold), so does False Positive Rate</a:t>
            </a:r>
          </a:p>
          <a:p>
            <a:pPr lvl="1"/>
            <a:r>
              <a:rPr lang="en-US" sz="2000" dirty="0"/>
              <a:t>Examples: credit card fraud detection(vacation), breast cancer </a:t>
            </a:r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78861D02-9681-C301-2A6A-BE3817BFD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67" t="9466" r="24675" b="6752"/>
          <a:stretch/>
        </p:blipFill>
        <p:spPr>
          <a:xfrm>
            <a:off x="7548169" y="258632"/>
            <a:ext cx="4651130" cy="4666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1CBD30-E950-F935-C1EC-F28C91A313EE}"/>
              </a:ext>
            </a:extLst>
          </p:cNvPr>
          <p:cNvSpPr txBox="1"/>
          <p:nvPr/>
        </p:nvSpPr>
        <p:spPr>
          <a:xfrm>
            <a:off x="7376746" y="6031523"/>
            <a:ext cx="236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Copyright: </a:t>
            </a:r>
            <a:r>
              <a:rPr lang="en-US" dirty="0">
                <a:hlinkClick r:id="rId2"/>
              </a:rPr>
              <a:t>Evidently AI </a:t>
            </a:r>
            <a:endParaRPr lang="en-US" dirty="0"/>
          </a:p>
        </p:txBody>
      </p:sp>
      <p:graphicFrame>
        <p:nvGraphicFramePr>
          <p:cNvPr id="30" name="TextBox 6">
            <a:extLst>
              <a:ext uri="{FF2B5EF4-FFF2-40B4-BE49-F238E27FC236}">
                <a16:creationId xmlns:a16="http://schemas.microsoft.com/office/drawing/2014/main" id="{981EE53E-AFD8-D2DF-B433-74A16AB4D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3158367"/>
              </p:ext>
            </p:extLst>
          </p:nvPr>
        </p:nvGraphicFramePr>
        <p:xfrm>
          <a:off x="198940" y="2883143"/>
          <a:ext cx="6807443" cy="3157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DC4394-BDFC-5A1C-A48A-BF6754B927C6}"/>
              </a:ext>
            </a:extLst>
          </p:cNvPr>
          <p:cNvSpPr txBox="1"/>
          <p:nvPr/>
        </p:nvSpPr>
        <p:spPr>
          <a:xfrm rot="16200000">
            <a:off x="5716664" y="2831096"/>
            <a:ext cx="361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Sensitivity Recall, True Positive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6F352-EE72-BFAA-A761-7D25B736546C}"/>
              </a:ext>
            </a:extLst>
          </p:cNvPr>
          <p:cNvSpPr txBox="1"/>
          <p:nvPr/>
        </p:nvSpPr>
        <p:spPr>
          <a:xfrm>
            <a:off x="8068656" y="4849764"/>
            <a:ext cx="195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False Positive Rate</a:t>
            </a:r>
          </a:p>
        </p:txBody>
      </p:sp>
    </p:spTree>
    <p:extLst>
      <p:ext uri="{BB962C8B-B14F-4D97-AF65-F5344CB8AC3E}">
        <p14:creationId xmlns:p14="http://schemas.microsoft.com/office/powerpoint/2010/main" val="364512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5FF10-4510-78C1-A5C3-60C134CF6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805"/>
            <a:ext cx="10899371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Georgia" panose="02040502050405020303" pitchFamily="18" charset="0"/>
              </a:rPr>
              <a:t>Supervised Machine Learning Reminder</a:t>
            </a:r>
          </a:p>
        </p:txBody>
      </p:sp>
      <p:pic>
        <p:nvPicPr>
          <p:cNvPr id="1026" name="Picture 2" descr="Supervised Learning: Algorithms, Examples, and How It Works">
            <a:extLst>
              <a:ext uri="{FF2B5EF4-FFF2-40B4-BE49-F238E27FC236}">
                <a16:creationId xmlns:a16="http://schemas.microsoft.com/office/drawing/2014/main" id="{2371CB51-1DEA-ECE2-7863-6D2F9BF23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2"/>
          <a:stretch/>
        </p:blipFill>
        <p:spPr bwMode="auto">
          <a:xfrm>
            <a:off x="1449589" y="1288474"/>
            <a:ext cx="9676589" cy="517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796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937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A167C0-867D-0433-654B-01BCCE504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ROC AUC Score in Python </a:t>
            </a:r>
          </a:p>
        </p:txBody>
      </p:sp>
      <p:pic>
        <p:nvPicPr>
          <p:cNvPr id="5" name="Content Placeholder 4" descr="A graph showing a curve&#10;&#10;Description automatically generated with medium confidence">
            <a:extLst>
              <a:ext uri="{FF2B5EF4-FFF2-40B4-BE49-F238E27FC236}">
                <a16:creationId xmlns:a16="http://schemas.microsoft.com/office/drawing/2014/main" id="{77E8A526-CA1F-8BB0-436E-3FA451FE5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0548" y="316486"/>
            <a:ext cx="7852094" cy="645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8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Rectangle 922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2" name="Rectangle 923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What is machine learning?. Machine learning is a branch of… | by  Venunagender | Medium">
            <a:extLst>
              <a:ext uri="{FF2B5EF4-FFF2-40B4-BE49-F238E27FC236}">
                <a16:creationId xmlns:a16="http://schemas.microsoft.com/office/drawing/2014/main" id="{80685990-A158-CA42-38C9-8FA6B5FE2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b="6516"/>
          <a:stretch/>
        </p:blipFill>
        <p:spPr bwMode="auto">
          <a:xfrm>
            <a:off x="2088611" y="643467"/>
            <a:ext cx="801477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198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2352-79DA-0CFD-A85E-983CE2ADB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to Use Classification Algorithms? </a:t>
            </a:r>
            <a:endParaRPr lang="en-US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A895989-76F1-8FCC-F256-628B662C1C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139105"/>
              </p:ext>
            </p:extLst>
          </p:nvPr>
        </p:nvGraphicFramePr>
        <p:xfrm>
          <a:off x="499533" y="1312333"/>
          <a:ext cx="11692467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3929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52197D9-6D96-DD20-36F4-A1D45251F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8372560"/>
              </p:ext>
            </p:extLst>
          </p:nvPr>
        </p:nvGraphicFramePr>
        <p:xfrm>
          <a:off x="481914" y="1009517"/>
          <a:ext cx="11430000" cy="390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57903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567141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9588729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1144488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836845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6912483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6989638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7135628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0866446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4082683"/>
                    </a:ext>
                  </a:extLst>
                </a:gridCol>
              </a:tblGrid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60323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15159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55.49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205399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012111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94.96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142731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94.98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658454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103.56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717975"/>
                  </a:ext>
                </a:extLst>
              </a:tr>
              <a:tr h="487855">
                <a:tc>
                  <a:txBody>
                    <a:bodyPr/>
                    <a:lstStyle/>
                    <a:p>
                      <a:r>
                        <a:rPr lang="en-US" dirty="0"/>
                        <a:t>94.99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105.46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31330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87D6CDE5-CC18-36AC-E947-FEF5CCBB58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1094660"/>
              </p:ext>
            </p:extLst>
          </p:nvPr>
        </p:nvGraphicFramePr>
        <p:xfrm>
          <a:off x="481914" y="5202195"/>
          <a:ext cx="11430000" cy="1415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09057903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567141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39588729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1144488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8368455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6912483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96989638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7135628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0866446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4082683"/>
                    </a:ext>
                  </a:extLst>
                </a:gridCol>
              </a:tblGrid>
              <a:tr h="471910">
                <a:tc>
                  <a:txBody>
                    <a:bodyPr/>
                    <a:lstStyle/>
                    <a:p>
                      <a:r>
                        <a:rPr lang="en-US" dirty="0"/>
                        <a:t>Var1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460323"/>
                  </a:ext>
                </a:extLst>
              </a:tr>
              <a:tr h="471910">
                <a:tc>
                  <a:txBody>
                    <a:bodyPr/>
                    <a:lstStyle/>
                    <a:p>
                      <a:r>
                        <a:rPr lang="en-US" dirty="0"/>
                        <a:t>99.90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15159"/>
                  </a:ext>
                </a:extLst>
              </a:tr>
              <a:tr h="471910">
                <a:tc>
                  <a:txBody>
                    <a:bodyPr/>
                    <a:lstStyle/>
                    <a:p>
                      <a:r>
                        <a:rPr lang="en-US" dirty="0"/>
                        <a:t>8.55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2053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0C91901-43A1-91D9-4CB4-66C0B9E51D94}"/>
              </a:ext>
            </a:extLst>
          </p:cNvPr>
          <p:cNvSpPr txBox="1"/>
          <p:nvPr/>
        </p:nvSpPr>
        <p:spPr>
          <a:xfrm>
            <a:off x="1831652" y="240075"/>
            <a:ext cx="8967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Georgia" panose="02040502050405020303" pitchFamily="18" charset="0"/>
              </a:rPr>
              <a:t>Classification Intuition</a:t>
            </a:r>
          </a:p>
        </p:txBody>
      </p:sp>
    </p:spTree>
    <p:extLst>
      <p:ext uri="{BB962C8B-B14F-4D97-AF65-F5344CB8AC3E}">
        <p14:creationId xmlns:p14="http://schemas.microsoft.com/office/powerpoint/2010/main" val="23462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CDB528-3110-2A35-DBDF-B0653BA8E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3" r="12999" b="-3"/>
          <a:stretch/>
        </p:blipFill>
        <p:spPr bwMode="auto">
          <a:xfrm>
            <a:off x="6421035" y="643467"/>
            <a:ext cx="51297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E841E6-3A47-F3F5-E70A-70B019EF5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7" r="13014" b="-3"/>
          <a:stretch/>
        </p:blipFill>
        <p:spPr bwMode="auto">
          <a:xfrm>
            <a:off x="641180" y="643467"/>
            <a:ext cx="512978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65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5D308-E67A-4361-DF81-8EA344C216B9}"/>
              </a:ext>
            </a:extLst>
          </p:cNvPr>
          <p:cNvSpPr txBox="1"/>
          <p:nvPr/>
        </p:nvSpPr>
        <p:spPr>
          <a:xfrm>
            <a:off x="454467" y="2023110"/>
            <a:ext cx="276641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latin typeface="Georgia" panose="02040502050405020303" pitchFamily="18" charset="0"/>
                <a:ea typeface="+mj-ea"/>
                <a:cs typeface="+mj-cs"/>
              </a:rPr>
              <a:t>Which of these X-Ray Scans are Images of Pneumonia?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lage of x-ray images of a child's chest&#10;&#10;Description automatically generated">
            <a:extLst>
              <a:ext uri="{FF2B5EF4-FFF2-40B4-BE49-F238E27FC236}">
                <a16:creationId xmlns:a16="http://schemas.microsoft.com/office/drawing/2014/main" id="{4E22D801-E0BA-506A-0192-E7868EFD55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0" t="3353" r="54102" b="54754"/>
          <a:stretch/>
        </p:blipFill>
        <p:spPr>
          <a:xfrm>
            <a:off x="4392238" y="302792"/>
            <a:ext cx="2828692" cy="2939670"/>
          </a:xfrm>
          <a:prstGeom prst="rect">
            <a:avLst/>
          </a:prstGeom>
        </p:spPr>
      </p:pic>
      <p:pic>
        <p:nvPicPr>
          <p:cNvPr id="4" name="Picture 3" descr="A collage of x-ray images of a child's chest&#10;&#10;Description automatically generated">
            <a:extLst>
              <a:ext uri="{FF2B5EF4-FFF2-40B4-BE49-F238E27FC236}">
                <a16:creationId xmlns:a16="http://schemas.microsoft.com/office/drawing/2014/main" id="{372817E6-4090-4444-331C-6070A95AE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85" r="54406" b="2791"/>
          <a:stretch/>
        </p:blipFill>
        <p:spPr>
          <a:xfrm>
            <a:off x="4392238" y="3615538"/>
            <a:ext cx="2873253" cy="2649109"/>
          </a:xfrm>
          <a:prstGeom prst="rect">
            <a:avLst/>
          </a:prstGeom>
        </p:spPr>
      </p:pic>
      <p:pic>
        <p:nvPicPr>
          <p:cNvPr id="7" name="Picture 6" descr="A collage of x-ray images of a child's chest&#10;&#10;Description automatically generated">
            <a:extLst>
              <a:ext uri="{FF2B5EF4-FFF2-40B4-BE49-F238E27FC236}">
                <a16:creationId xmlns:a16="http://schemas.microsoft.com/office/drawing/2014/main" id="{BF2BC7A9-6C67-9171-4F32-DD6529790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" t="4206" r="54447" b="53084"/>
          <a:stretch/>
        </p:blipFill>
        <p:spPr>
          <a:xfrm>
            <a:off x="8360571" y="3615538"/>
            <a:ext cx="2691786" cy="2649109"/>
          </a:xfrm>
          <a:prstGeom prst="rect">
            <a:avLst/>
          </a:prstGeom>
        </p:spPr>
      </p:pic>
      <p:pic>
        <p:nvPicPr>
          <p:cNvPr id="8" name="Picture 7" descr="A collage of x-ray images of a child's chest&#10;&#10;Description automatically generated">
            <a:extLst>
              <a:ext uri="{FF2B5EF4-FFF2-40B4-BE49-F238E27FC236}">
                <a16:creationId xmlns:a16="http://schemas.microsoft.com/office/drawing/2014/main" id="{A2CE06FB-F6F7-EED6-2E0E-BD79A86C7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27" t="55585" r="3121" b="376"/>
          <a:stretch/>
        </p:blipFill>
        <p:spPr>
          <a:xfrm>
            <a:off x="8328858" y="404576"/>
            <a:ext cx="2691786" cy="30080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F2F7A5-92C5-24C5-77C9-17B54DBFB1B7}"/>
              </a:ext>
            </a:extLst>
          </p:cNvPr>
          <p:cNvSpPr txBox="1"/>
          <p:nvPr/>
        </p:nvSpPr>
        <p:spPr>
          <a:xfrm>
            <a:off x="5212424" y="3524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DE9BE4-A430-9C8F-0FD5-F64F8A278FA4}"/>
              </a:ext>
            </a:extLst>
          </p:cNvPr>
          <p:cNvSpPr txBox="1"/>
          <p:nvPr/>
        </p:nvSpPr>
        <p:spPr>
          <a:xfrm>
            <a:off x="5214651" y="3301006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Pneumonia</a:t>
            </a:r>
          </a:p>
        </p:txBody>
      </p:sp>
    </p:spTree>
    <p:extLst>
      <p:ext uri="{BB962C8B-B14F-4D97-AF65-F5344CB8AC3E}">
        <p14:creationId xmlns:p14="http://schemas.microsoft.com/office/powerpoint/2010/main" val="970965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ollage of x-ray images of lungs&#10;&#10;Description automatically generated">
            <a:extLst>
              <a:ext uri="{FF2B5EF4-FFF2-40B4-BE49-F238E27FC236}">
                <a16:creationId xmlns:a16="http://schemas.microsoft.com/office/drawing/2014/main" id="{8853DFD0-ADC5-CE4B-0FA3-AB6683128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2" b="72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36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8535</TotalTime>
  <Words>762</Words>
  <Application>Microsoft Macintosh PowerPoint</Application>
  <PresentationFormat>Widescreen</PresentationFormat>
  <Paragraphs>262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Aptos</vt:lpstr>
      <vt:lpstr>Arial</vt:lpstr>
      <vt:lpstr>Bookman Old Style</vt:lpstr>
      <vt:lpstr>Calibri</vt:lpstr>
      <vt:lpstr>Calibri Light</vt:lpstr>
      <vt:lpstr>Georgia</vt:lpstr>
      <vt:lpstr>Söhne</vt:lpstr>
      <vt:lpstr>Office Theme</vt:lpstr>
      <vt:lpstr>PowerPoint Presentation</vt:lpstr>
      <vt:lpstr>Couple of Notes </vt:lpstr>
      <vt:lpstr>Supervised Machine Learning Reminder</vt:lpstr>
      <vt:lpstr>PowerPoint Presentation</vt:lpstr>
      <vt:lpstr>When to Use Classification Algorithms? </vt:lpstr>
      <vt:lpstr>PowerPoint Presentation</vt:lpstr>
      <vt:lpstr>PowerPoint Presentation</vt:lpstr>
      <vt:lpstr>PowerPoint Presentation</vt:lpstr>
      <vt:lpstr>PowerPoint Presentation</vt:lpstr>
      <vt:lpstr>Which of digitized images of fine needle aspirates (FNA) from breast masses are malignant? </vt:lpstr>
      <vt:lpstr>Top Machine Learning Algorithms for Classification </vt:lpstr>
      <vt:lpstr>Logistic Regression</vt:lpstr>
      <vt:lpstr>When to Use Logistic Regression? </vt:lpstr>
      <vt:lpstr>Logistic Regression Classifier </vt:lpstr>
      <vt:lpstr>Decision Trees: Develop Model to Find  Squirrel on Tree</vt:lpstr>
      <vt:lpstr>Decision Trees</vt:lpstr>
      <vt:lpstr>Decision Tree Classifier </vt:lpstr>
      <vt:lpstr>Random Forest </vt:lpstr>
      <vt:lpstr>K- Nearest Neighbors </vt:lpstr>
      <vt:lpstr>K-Nearest Neighbors (KNN)</vt:lpstr>
      <vt:lpstr>KNN</vt:lpstr>
      <vt:lpstr>When not/to Use KNN?</vt:lpstr>
      <vt:lpstr>Support Vector Machines </vt:lpstr>
      <vt:lpstr>Support Vector Machines(SVM)</vt:lpstr>
      <vt:lpstr>Building Loan Approval Model</vt:lpstr>
      <vt:lpstr>When to Use Support Vector Machine (SVM)</vt:lpstr>
      <vt:lpstr>Model Evaluation on Test Data </vt:lpstr>
      <vt:lpstr>Confusion Matrix </vt:lpstr>
      <vt:lpstr>Receiver Operating Characteristic (ROC) Curve and ROC Area Under Curve(AUC) Score</vt:lpstr>
      <vt:lpstr>ROC AUC Score in Python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Namig Abbasov</dc:creator>
  <cp:lastModifiedBy>Namig Abbasov</cp:lastModifiedBy>
  <cp:revision>48</cp:revision>
  <dcterms:created xsi:type="dcterms:W3CDTF">2024-01-19T23:43:47Z</dcterms:created>
  <dcterms:modified xsi:type="dcterms:W3CDTF">2025-02-05T16:57:36Z</dcterms:modified>
</cp:coreProperties>
</file>